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9" r:id="rId3"/>
    <p:sldId id="258" r:id="rId4"/>
    <p:sldId id="284" r:id="rId5"/>
    <p:sldId id="285" r:id="rId6"/>
    <p:sldId id="286" r:id="rId7"/>
    <p:sldId id="260" r:id="rId8"/>
    <p:sldId id="261" r:id="rId9"/>
    <p:sldId id="273" r:id="rId10"/>
    <p:sldId id="274" r:id="rId11"/>
    <p:sldId id="275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7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A66075-EBDF-48B0-817E-63C5D3FCF7D2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A931A9-869C-42EE-A48B-9F708764390F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bg2">
                  <a:lumMod val="25000"/>
                </a:schemeClr>
              </a:solidFill>
            </a:rPr>
            <a:t>Не-</a:t>
          </a:r>
        </a:p>
        <a:p>
          <a:r>
            <a:rPr lang="ru-RU" sz="3200" b="1" dirty="0" smtClean="0">
              <a:solidFill>
                <a:schemeClr val="bg2">
                  <a:lumMod val="25000"/>
                </a:schemeClr>
              </a:solidFill>
            </a:rPr>
            <a:t>понимание</a:t>
          </a:r>
        </a:p>
        <a:p>
          <a:r>
            <a:rPr lang="ru-RU" sz="3200" b="1" dirty="0" smtClean="0">
              <a:solidFill>
                <a:schemeClr val="bg2">
                  <a:lumMod val="25000"/>
                </a:schemeClr>
              </a:solidFill>
            </a:rPr>
            <a:t> проблемы</a:t>
          </a:r>
          <a:endParaRPr lang="ru-RU" sz="3200" b="1" dirty="0">
            <a:solidFill>
              <a:schemeClr val="bg2">
                <a:lumMod val="25000"/>
              </a:schemeClr>
            </a:solidFill>
          </a:endParaRPr>
        </a:p>
      </dgm:t>
    </dgm:pt>
    <dgm:pt modelId="{86EB3F76-EF2E-4312-81A8-804DBC4B276D}" type="parTrans" cxnId="{C5BB6B48-E4DB-4D46-8824-9DFB17D702EE}">
      <dgm:prSet/>
      <dgm:spPr/>
      <dgm:t>
        <a:bodyPr/>
        <a:lstStyle/>
        <a:p>
          <a:endParaRPr lang="ru-RU"/>
        </a:p>
      </dgm:t>
    </dgm:pt>
    <dgm:pt modelId="{F739AA3D-196D-44CB-AB3C-BC3322F53058}" type="sibTrans" cxnId="{C5BB6B48-E4DB-4D46-8824-9DFB17D702EE}">
      <dgm:prSet/>
      <dgm:spPr/>
      <dgm:t>
        <a:bodyPr/>
        <a:lstStyle/>
        <a:p>
          <a:endParaRPr lang="ru-RU"/>
        </a:p>
      </dgm:t>
    </dgm:pt>
    <dgm:pt modelId="{AD14F166-DCCF-47E0-B2E4-12421B1074BB}">
      <dgm:prSet phldrT="[Текст]"/>
      <dgm:spPr/>
      <dgm:t>
        <a:bodyPr/>
        <a:lstStyle/>
        <a:p>
          <a:r>
            <a:rPr lang="ru-RU" b="1" dirty="0" smtClean="0">
              <a:solidFill>
                <a:schemeClr val="accent6">
                  <a:lumMod val="75000"/>
                </a:schemeClr>
              </a:solidFill>
            </a:rPr>
            <a:t>Принятие решения</a:t>
          </a:r>
        </a:p>
        <a:p>
          <a:endParaRPr lang="ru-RU" b="1" dirty="0" smtClean="0"/>
        </a:p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Начало действий 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17CD5B2A-B66C-47D4-A32B-BF00A3B0F1CE}" type="parTrans" cxnId="{DE337247-29E6-4CF3-B91B-33C4A71779E4}">
      <dgm:prSet/>
      <dgm:spPr/>
      <dgm:t>
        <a:bodyPr/>
        <a:lstStyle/>
        <a:p>
          <a:endParaRPr lang="ru-RU"/>
        </a:p>
      </dgm:t>
    </dgm:pt>
    <dgm:pt modelId="{AD21DA50-EBC0-40DB-B021-D88D2C2EE69A}" type="sibTrans" cxnId="{DE337247-29E6-4CF3-B91B-33C4A71779E4}">
      <dgm:prSet/>
      <dgm:spPr/>
      <dgm:t>
        <a:bodyPr/>
        <a:lstStyle/>
        <a:p>
          <a:endParaRPr lang="ru-RU"/>
        </a:p>
      </dgm:t>
    </dgm:pt>
    <dgm:pt modelId="{B97BF794-3255-44B5-AB96-AC15D6FE0BAC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accent6">
                  <a:lumMod val="75000"/>
                </a:schemeClr>
              </a:solidFill>
            </a:rPr>
            <a:t>Срыв действий</a:t>
          </a:r>
        </a:p>
        <a:p>
          <a:endParaRPr lang="ru-RU" sz="2800" b="1" dirty="0" smtClean="0"/>
        </a:p>
        <a:p>
          <a:r>
            <a:rPr lang="ru-RU" sz="2800" b="1" dirty="0" smtClean="0">
              <a:solidFill>
                <a:srgbClr val="FF0000"/>
              </a:solidFill>
            </a:rPr>
            <a:t>Продолжение действий</a:t>
          </a:r>
          <a:endParaRPr lang="ru-RU" sz="2800" b="1" dirty="0">
            <a:solidFill>
              <a:srgbClr val="FF0000"/>
            </a:solidFill>
          </a:endParaRPr>
        </a:p>
      </dgm:t>
    </dgm:pt>
    <dgm:pt modelId="{7C40F196-BB6F-424A-ACAF-E29A6DAA0209}" type="parTrans" cxnId="{684485DA-C67B-4213-B1C9-052523B08CE4}">
      <dgm:prSet/>
      <dgm:spPr/>
      <dgm:t>
        <a:bodyPr/>
        <a:lstStyle/>
        <a:p>
          <a:endParaRPr lang="ru-RU"/>
        </a:p>
      </dgm:t>
    </dgm:pt>
    <dgm:pt modelId="{2CD76A8E-5779-4E30-B98F-A913F0637B94}" type="sibTrans" cxnId="{684485DA-C67B-4213-B1C9-052523B08CE4}">
      <dgm:prSet/>
      <dgm:spPr/>
      <dgm:t>
        <a:bodyPr/>
        <a:lstStyle/>
        <a:p>
          <a:endParaRPr lang="ru-RU"/>
        </a:p>
      </dgm:t>
    </dgm:pt>
    <dgm:pt modelId="{4DB64237-06A4-4705-83D6-10F5A6673B76}" type="pres">
      <dgm:prSet presAssocID="{BAA66075-EBDF-48B0-817E-63C5D3FCF7D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FE04CB-281D-4C7F-8E18-08814CCF14AC}" type="pres">
      <dgm:prSet presAssocID="{D6A931A9-869C-42EE-A48B-9F708764390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1419A7-9D2E-4C4B-8D5E-89F1600BEE7A}" type="pres">
      <dgm:prSet presAssocID="{F739AA3D-196D-44CB-AB3C-BC3322F53058}" presName="sibTrans" presStyleCnt="0"/>
      <dgm:spPr/>
    </dgm:pt>
    <dgm:pt modelId="{706331AE-3679-42AD-BBD0-4CA4DC6D4A9E}" type="pres">
      <dgm:prSet presAssocID="{AD14F166-DCCF-47E0-B2E4-12421B1074B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375691-69D6-4197-ACA2-DEFC8DCB2A24}" type="pres">
      <dgm:prSet presAssocID="{AD21DA50-EBC0-40DB-B021-D88D2C2EE69A}" presName="sibTrans" presStyleCnt="0"/>
      <dgm:spPr/>
    </dgm:pt>
    <dgm:pt modelId="{D71C2D26-448B-40D0-8644-D0A5A6A01B55}" type="pres">
      <dgm:prSet presAssocID="{B97BF794-3255-44B5-AB96-AC15D6FE0BA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BB6B48-E4DB-4D46-8824-9DFB17D702EE}" srcId="{BAA66075-EBDF-48B0-817E-63C5D3FCF7D2}" destId="{D6A931A9-869C-42EE-A48B-9F708764390F}" srcOrd="0" destOrd="0" parTransId="{86EB3F76-EF2E-4312-81A8-804DBC4B276D}" sibTransId="{F739AA3D-196D-44CB-AB3C-BC3322F53058}"/>
    <dgm:cxn modelId="{C0B41970-6CC3-4861-861E-2BD2A3713488}" type="presOf" srcId="{AD14F166-DCCF-47E0-B2E4-12421B1074BB}" destId="{706331AE-3679-42AD-BBD0-4CA4DC6D4A9E}" srcOrd="0" destOrd="0" presId="urn:microsoft.com/office/officeart/2005/8/layout/hList6"/>
    <dgm:cxn modelId="{684485DA-C67B-4213-B1C9-052523B08CE4}" srcId="{BAA66075-EBDF-48B0-817E-63C5D3FCF7D2}" destId="{B97BF794-3255-44B5-AB96-AC15D6FE0BAC}" srcOrd="2" destOrd="0" parTransId="{7C40F196-BB6F-424A-ACAF-E29A6DAA0209}" sibTransId="{2CD76A8E-5779-4E30-B98F-A913F0637B94}"/>
    <dgm:cxn modelId="{DA3961E4-4494-4622-922C-AD589011E85A}" type="presOf" srcId="{B97BF794-3255-44B5-AB96-AC15D6FE0BAC}" destId="{D71C2D26-448B-40D0-8644-D0A5A6A01B55}" srcOrd="0" destOrd="0" presId="urn:microsoft.com/office/officeart/2005/8/layout/hList6"/>
    <dgm:cxn modelId="{DE337247-29E6-4CF3-B91B-33C4A71779E4}" srcId="{BAA66075-EBDF-48B0-817E-63C5D3FCF7D2}" destId="{AD14F166-DCCF-47E0-B2E4-12421B1074BB}" srcOrd="1" destOrd="0" parTransId="{17CD5B2A-B66C-47D4-A32B-BF00A3B0F1CE}" sibTransId="{AD21DA50-EBC0-40DB-B021-D88D2C2EE69A}"/>
    <dgm:cxn modelId="{22C6E8EB-2CAF-4F6A-A301-9B4C5EF8E451}" type="presOf" srcId="{BAA66075-EBDF-48B0-817E-63C5D3FCF7D2}" destId="{4DB64237-06A4-4705-83D6-10F5A6673B76}" srcOrd="0" destOrd="0" presId="urn:microsoft.com/office/officeart/2005/8/layout/hList6"/>
    <dgm:cxn modelId="{8D660248-E9C1-48A6-BF6E-A4989B81CCF6}" type="presOf" srcId="{D6A931A9-869C-42EE-A48B-9F708764390F}" destId="{48FE04CB-281D-4C7F-8E18-08814CCF14AC}" srcOrd="0" destOrd="0" presId="urn:microsoft.com/office/officeart/2005/8/layout/hList6"/>
    <dgm:cxn modelId="{8BB603E4-6A65-49C1-AD94-4277F6B5D90E}" type="presParOf" srcId="{4DB64237-06A4-4705-83D6-10F5A6673B76}" destId="{48FE04CB-281D-4C7F-8E18-08814CCF14AC}" srcOrd="0" destOrd="0" presId="urn:microsoft.com/office/officeart/2005/8/layout/hList6"/>
    <dgm:cxn modelId="{72C4788E-CE00-47B8-BF9D-4D28E70E7AF6}" type="presParOf" srcId="{4DB64237-06A4-4705-83D6-10F5A6673B76}" destId="{7D1419A7-9D2E-4C4B-8D5E-89F1600BEE7A}" srcOrd="1" destOrd="0" presId="urn:microsoft.com/office/officeart/2005/8/layout/hList6"/>
    <dgm:cxn modelId="{70BECCD0-7CE5-4A4C-8C59-479A27D07D24}" type="presParOf" srcId="{4DB64237-06A4-4705-83D6-10F5A6673B76}" destId="{706331AE-3679-42AD-BBD0-4CA4DC6D4A9E}" srcOrd="2" destOrd="0" presId="urn:microsoft.com/office/officeart/2005/8/layout/hList6"/>
    <dgm:cxn modelId="{D6647E2B-80FF-4128-8476-922FB2FD3929}" type="presParOf" srcId="{4DB64237-06A4-4705-83D6-10F5A6673B76}" destId="{CB375691-69D6-4197-ACA2-DEFC8DCB2A24}" srcOrd="3" destOrd="0" presId="urn:microsoft.com/office/officeart/2005/8/layout/hList6"/>
    <dgm:cxn modelId="{6BA3AD08-4976-4C84-AF8F-5BCC4087981F}" type="presParOf" srcId="{4DB64237-06A4-4705-83D6-10F5A6673B76}" destId="{D71C2D26-448B-40D0-8644-D0A5A6A01B55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D38870-44C7-48FC-A7D0-C794B1290FCC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8E7629-A375-45A7-944D-A8AD72BA4EE3}">
      <dgm:prSet phldrT="[Текст]" custT="1"/>
      <dgm:spPr/>
      <dgm:t>
        <a:bodyPr/>
        <a:lstStyle/>
        <a:p>
          <a:r>
            <a:rPr lang="ru-RU" sz="2000" b="1" dirty="0" smtClean="0"/>
            <a:t>Спокойная обстановка, комнатная  </a:t>
          </a:r>
          <a:r>
            <a:rPr lang="en-US" sz="2000" b="1" dirty="0" smtClean="0"/>
            <a:t>t</a:t>
          </a:r>
          <a:endParaRPr lang="ru-RU" sz="2000" b="1" dirty="0"/>
        </a:p>
      </dgm:t>
    </dgm:pt>
    <dgm:pt modelId="{6C6B3CBF-D3CB-415C-A8A4-C87F84E2DB4A}" type="parTrans" cxnId="{5C5029EE-EC17-4656-8B02-55709DB8C0C4}">
      <dgm:prSet/>
      <dgm:spPr/>
      <dgm:t>
        <a:bodyPr/>
        <a:lstStyle/>
        <a:p>
          <a:endParaRPr lang="ru-RU"/>
        </a:p>
      </dgm:t>
    </dgm:pt>
    <dgm:pt modelId="{DADF2CDC-A4CB-4F25-B18E-594B41D204DF}" type="sibTrans" cxnId="{5C5029EE-EC17-4656-8B02-55709DB8C0C4}">
      <dgm:prSet/>
      <dgm:spPr/>
      <dgm:t>
        <a:bodyPr/>
        <a:lstStyle/>
        <a:p>
          <a:endParaRPr lang="ru-RU"/>
        </a:p>
      </dgm:t>
    </dgm:pt>
    <dgm:pt modelId="{CFD3620A-144C-4A65-9F2F-FE75F5BA0802}">
      <dgm:prSet phldrT="[Текст]" custT="1"/>
      <dgm:spPr/>
      <dgm:t>
        <a:bodyPr/>
        <a:lstStyle/>
        <a:p>
          <a:r>
            <a:rPr lang="ru-RU" sz="2000" b="1" dirty="0" smtClean="0"/>
            <a:t>После 5-10 мин покоя</a:t>
          </a:r>
          <a:endParaRPr lang="ru-RU" sz="2000" b="1" dirty="0"/>
        </a:p>
      </dgm:t>
    </dgm:pt>
    <dgm:pt modelId="{32DAEFEA-191E-4B01-BF72-BEE21987591B}" type="parTrans" cxnId="{3EE17D03-2122-4DB0-857D-52FB64CFAB84}">
      <dgm:prSet/>
      <dgm:spPr/>
      <dgm:t>
        <a:bodyPr/>
        <a:lstStyle/>
        <a:p>
          <a:endParaRPr lang="ru-RU"/>
        </a:p>
      </dgm:t>
    </dgm:pt>
    <dgm:pt modelId="{6A45C605-6312-4765-9E7D-B966B6BF92B3}" type="sibTrans" cxnId="{3EE17D03-2122-4DB0-857D-52FB64CFAB84}">
      <dgm:prSet/>
      <dgm:spPr/>
      <dgm:t>
        <a:bodyPr/>
        <a:lstStyle/>
        <a:p>
          <a:endParaRPr lang="ru-RU"/>
        </a:p>
      </dgm:t>
    </dgm:pt>
    <dgm:pt modelId="{40915241-55A4-498A-89C5-BCCD6196A295}">
      <dgm:prSet phldrT="[Текст]" custT="1"/>
      <dgm:spPr/>
      <dgm:t>
        <a:bodyPr/>
        <a:lstStyle/>
        <a:p>
          <a:r>
            <a:rPr lang="ru-RU" sz="1600" b="1" dirty="0" smtClean="0"/>
            <a:t>За 1.5 часа исключить прием пищи, курение, алкоголь. Лекарствен</a:t>
          </a:r>
          <a:r>
            <a:rPr lang="ru-RU" sz="1800" b="1" dirty="0" smtClean="0"/>
            <a:t>ные средства!!!</a:t>
          </a:r>
          <a:endParaRPr lang="ru-RU" sz="1800" b="1" dirty="0"/>
        </a:p>
      </dgm:t>
    </dgm:pt>
    <dgm:pt modelId="{F9D829EE-DAE2-429B-B6E6-A9BAB49FF137}" type="parTrans" cxnId="{27C10E9C-DCF2-4FFE-BF18-B0A531F5E8B6}">
      <dgm:prSet/>
      <dgm:spPr/>
      <dgm:t>
        <a:bodyPr/>
        <a:lstStyle/>
        <a:p>
          <a:endParaRPr lang="ru-RU"/>
        </a:p>
      </dgm:t>
    </dgm:pt>
    <dgm:pt modelId="{43C1FE30-5F97-4771-86A9-423843582751}" type="sibTrans" cxnId="{27C10E9C-DCF2-4FFE-BF18-B0A531F5E8B6}">
      <dgm:prSet/>
      <dgm:spPr/>
      <dgm:t>
        <a:bodyPr/>
        <a:lstStyle/>
        <a:p>
          <a:endParaRPr lang="ru-RU"/>
        </a:p>
      </dgm:t>
    </dgm:pt>
    <dgm:pt modelId="{988A2438-A792-46F3-BAF5-7DCBF4362836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/>
            <a:t>Положение: </a:t>
          </a:r>
          <a:r>
            <a:rPr lang="ru-RU" sz="1400" b="1" dirty="0" smtClean="0"/>
            <a:t>сидя (лежа), с упором на спинку стула, ноги на полу. Глубоко не дышать!!!</a:t>
          </a:r>
        </a:p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/>
        </a:p>
      </dgm:t>
    </dgm:pt>
    <dgm:pt modelId="{C02A0037-570C-469E-9DD7-47D9239FFC91}" type="parTrans" cxnId="{075AB7E2-0349-455B-B9B5-9BB453749FA9}">
      <dgm:prSet/>
      <dgm:spPr/>
      <dgm:t>
        <a:bodyPr/>
        <a:lstStyle/>
        <a:p>
          <a:endParaRPr lang="ru-RU"/>
        </a:p>
      </dgm:t>
    </dgm:pt>
    <dgm:pt modelId="{C2E97082-0927-4D6C-B723-1AF0E85BA4DE}" type="sibTrans" cxnId="{075AB7E2-0349-455B-B9B5-9BB453749FA9}">
      <dgm:prSet/>
      <dgm:spPr/>
      <dgm:t>
        <a:bodyPr/>
        <a:lstStyle/>
        <a:p>
          <a:endParaRPr lang="ru-RU"/>
        </a:p>
      </dgm:t>
    </dgm:pt>
    <dgm:pt modelId="{915078D1-B5B8-4DA1-B0AA-F41B33E3E7F5}">
      <dgm:prSet phldrT="[Текст]"/>
      <dgm:spPr/>
      <dgm:t>
        <a:bodyPr/>
        <a:lstStyle/>
        <a:p>
          <a:r>
            <a:rPr lang="ru-RU" b="1" dirty="0" smtClean="0"/>
            <a:t>Положение и размер манжеты</a:t>
          </a:r>
          <a:endParaRPr lang="ru-RU" b="1" dirty="0"/>
        </a:p>
      </dgm:t>
    </dgm:pt>
    <dgm:pt modelId="{8924F54A-5964-44EA-95E9-7E550A9414CD}" type="parTrans" cxnId="{A0E7BBF5-C5E0-47DA-98BB-B529F18048B9}">
      <dgm:prSet/>
      <dgm:spPr/>
      <dgm:t>
        <a:bodyPr/>
        <a:lstStyle/>
        <a:p>
          <a:endParaRPr lang="ru-RU"/>
        </a:p>
      </dgm:t>
    </dgm:pt>
    <dgm:pt modelId="{E9E817C3-2F1C-41DB-B0DE-D19EA02DCC9F}" type="sibTrans" cxnId="{A0E7BBF5-C5E0-47DA-98BB-B529F18048B9}">
      <dgm:prSet/>
      <dgm:spPr/>
      <dgm:t>
        <a:bodyPr/>
        <a:lstStyle/>
        <a:p>
          <a:endParaRPr lang="ru-RU"/>
        </a:p>
      </dgm:t>
    </dgm:pt>
    <dgm:pt modelId="{11C26FC1-EC35-4BEB-A9D0-816E52219C01}">
      <dgm:prSet phldrT="[Текст]"/>
      <dgm:spPr/>
      <dgm:t>
        <a:bodyPr/>
        <a:lstStyle/>
        <a:p>
          <a:r>
            <a:rPr lang="ru-RU" b="1" dirty="0" smtClean="0"/>
            <a:t>Положение руки: на столе</a:t>
          </a:r>
          <a:endParaRPr lang="ru-RU" b="1" dirty="0"/>
        </a:p>
      </dgm:t>
    </dgm:pt>
    <dgm:pt modelId="{221BB7EC-FD72-4348-9495-2E330AAF2C5D}" type="parTrans" cxnId="{43E5AC7D-C5B8-4C0E-A95F-E58DB70F0E36}">
      <dgm:prSet/>
      <dgm:spPr/>
      <dgm:t>
        <a:bodyPr/>
        <a:lstStyle/>
        <a:p>
          <a:endParaRPr lang="ru-RU"/>
        </a:p>
      </dgm:t>
    </dgm:pt>
    <dgm:pt modelId="{AF5682D9-C5F6-44AF-B904-015D110581E3}" type="sibTrans" cxnId="{43E5AC7D-C5B8-4C0E-A95F-E58DB70F0E36}">
      <dgm:prSet/>
      <dgm:spPr/>
      <dgm:t>
        <a:bodyPr/>
        <a:lstStyle/>
        <a:p>
          <a:endParaRPr lang="ru-RU"/>
        </a:p>
      </dgm:t>
    </dgm:pt>
    <dgm:pt modelId="{04765ED8-96FD-452A-91DE-18B219E37BFE}">
      <dgm:prSet phldrT="[Текст]"/>
      <dgm:spPr/>
      <dgm:t>
        <a:bodyPr/>
        <a:lstStyle/>
        <a:p>
          <a:r>
            <a:rPr lang="ru-RU" b="1" dirty="0" smtClean="0"/>
            <a:t>2-3х  кратное измерение в с интервалом в 2-3 мин</a:t>
          </a:r>
          <a:endParaRPr lang="ru-RU" b="1" dirty="0"/>
        </a:p>
      </dgm:t>
    </dgm:pt>
    <dgm:pt modelId="{04F7E3D5-6F2F-41A6-B4FE-245101D266FE}" type="parTrans" cxnId="{9E537CCF-8C71-4340-BB4E-E6B01C7D3EAF}">
      <dgm:prSet/>
      <dgm:spPr/>
      <dgm:t>
        <a:bodyPr/>
        <a:lstStyle/>
        <a:p>
          <a:endParaRPr lang="ru-RU"/>
        </a:p>
      </dgm:t>
    </dgm:pt>
    <dgm:pt modelId="{535C2B69-A4AA-4B35-BDF5-845D80F64315}" type="sibTrans" cxnId="{9E537CCF-8C71-4340-BB4E-E6B01C7D3EAF}">
      <dgm:prSet/>
      <dgm:spPr/>
      <dgm:t>
        <a:bodyPr/>
        <a:lstStyle/>
        <a:p>
          <a:endParaRPr lang="ru-RU"/>
        </a:p>
      </dgm:t>
    </dgm:pt>
    <dgm:pt modelId="{4A8C393F-6175-41D9-9C72-D1319530B507}">
      <dgm:prSet phldrT="[Текст]"/>
      <dgm:spPr/>
      <dgm:t>
        <a:bodyPr/>
        <a:lstStyle/>
        <a:p>
          <a:r>
            <a:rPr lang="ru-RU" b="1" dirty="0" smtClean="0"/>
            <a:t>Регистрация среднего значения</a:t>
          </a:r>
          <a:endParaRPr lang="ru-RU" b="1" dirty="0"/>
        </a:p>
      </dgm:t>
    </dgm:pt>
    <dgm:pt modelId="{08351824-53E1-4457-B327-2D4F29EB9BD7}" type="parTrans" cxnId="{9365FE04-51CB-4D36-8666-BCF361E5D574}">
      <dgm:prSet/>
      <dgm:spPr/>
      <dgm:t>
        <a:bodyPr/>
        <a:lstStyle/>
        <a:p>
          <a:endParaRPr lang="ru-RU"/>
        </a:p>
      </dgm:t>
    </dgm:pt>
    <dgm:pt modelId="{F6DFB848-053A-4E5A-9549-0A80049F5FDD}" type="sibTrans" cxnId="{9365FE04-51CB-4D36-8666-BCF361E5D574}">
      <dgm:prSet/>
      <dgm:spPr/>
      <dgm:t>
        <a:bodyPr/>
        <a:lstStyle/>
        <a:p>
          <a:endParaRPr lang="ru-RU"/>
        </a:p>
      </dgm:t>
    </dgm:pt>
    <dgm:pt modelId="{6EEE83FA-2461-438D-A82C-D3B574BBABE4}">
      <dgm:prSet phldrT="[Текст]"/>
      <dgm:spPr/>
      <dgm:t>
        <a:bodyPr/>
        <a:lstStyle/>
        <a:p>
          <a:r>
            <a:rPr lang="ru-RU" b="1" dirty="0" smtClean="0"/>
            <a:t>Регистрация (дневник) АД</a:t>
          </a:r>
          <a:endParaRPr lang="ru-RU" b="1" dirty="0"/>
        </a:p>
      </dgm:t>
    </dgm:pt>
    <dgm:pt modelId="{512490AE-F9EE-40C5-A230-7C5CEB8D121C}" type="parTrans" cxnId="{C2155C1E-4AAE-41DA-85CB-33DB8CDD5B5B}">
      <dgm:prSet/>
      <dgm:spPr/>
      <dgm:t>
        <a:bodyPr/>
        <a:lstStyle/>
        <a:p>
          <a:endParaRPr lang="ru-RU"/>
        </a:p>
      </dgm:t>
    </dgm:pt>
    <dgm:pt modelId="{242D0885-FF4C-404A-885E-A658CF621CEA}" type="sibTrans" cxnId="{C2155C1E-4AAE-41DA-85CB-33DB8CDD5B5B}">
      <dgm:prSet/>
      <dgm:spPr/>
      <dgm:t>
        <a:bodyPr/>
        <a:lstStyle/>
        <a:p>
          <a:endParaRPr lang="ru-RU"/>
        </a:p>
      </dgm:t>
    </dgm:pt>
    <dgm:pt modelId="{5D1C4715-B150-48D6-B33C-AB47DE57DE0B}" type="pres">
      <dgm:prSet presAssocID="{CED38870-44C7-48FC-A7D0-C794B1290FCC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E906CB67-A82E-4C5A-BF4C-E072EACF0DFA}" type="pres">
      <dgm:prSet presAssocID="{388E7629-A375-45A7-944D-A8AD72BA4EE3}" presName="compNode" presStyleCnt="0"/>
      <dgm:spPr/>
    </dgm:pt>
    <dgm:pt modelId="{7D52F28F-B5BE-49E9-8DC1-56543E8F09DB}" type="pres">
      <dgm:prSet presAssocID="{388E7629-A375-45A7-944D-A8AD72BA4EE3}" presName="dummyConnPt" presStyleCnt="0"/>
      <dgm:spPr/>
    </dgm:pt>
    <dgm:pt modelId="{B1A7D119-810F-4112-BFDA-DA2EE02EDD7F}" type="pres">
      <dgm:prSet presAssocID="{388E7629-A375-45A7-944D-A8AD72BA4EE3}" presName="node" presStyleLbl="node1" presStyleIdx="0" presStyleCnt="9" custLinFactNeighborX="-878" custLinFactNeighborY="21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CFDB38-909D-4BB3-A071-EC5F88E33059}" type="pres">
      <dgm:prSet presAssocID="{DADF2CDC-A4CB-4F25-B18E-594B41D204DF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57558D7A-98B4-440E-B29D-9E324212D5B2}" type="pres">
      <dgm:prSet presAssocID="{CFD3620A-144C-4A65-9F2F-FE75F5BA0802}" presName="compNode" presStyleCnt="0"/>
      <dgm:spPr/>
    </dgm:pt>
    <dgm:pt modelId="{27456B4D-B6DD-4C52-81E9-B331EC16FD51}" type="pres">
      <dgm:prSet presAssocID="{CFD3620A-144C-4A65-9F2F-FE75F5BA0802}" presName="dummyConnPt" presStyleCnt="0"/>
      <dgm:spPr/>
    </dgm:pt>
    <dgm:pt modelId="{1DE8B0EB-0365-4F25-A10E-BAAA0F07D268}" type="pres">
      <dgm:prSet presAssocID="{CFD3620A-144C-4A65-9F2F-FE75F5BA080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2D83DD-9120-457A-85FC-BD294E45A18C}" type="pres">
      <dgm:prSet presAssocID="{6A45C605-6312-4765-9E7D-B966B6BF92B3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1ABD9677-2EEB-4693-8A15-6C5060D3F3E2}" type="pres">
      <dgm:prSet presAssocID="{40915241-55A4-498A-89C5-BCCD6196A295}" presName="compNode" presStyleCnt="0"/>
      <dgm:spPr/>
    </dgm:pt>
    <dgm:pt modelId="{856656A7-F29F-4822-B4CD-F868F35A8B14}" type="pres">
      <dgm:prSet presAssocID="{40915241-55A4-498A-89C5-BCCD6196A295}" presName="dummyConnPt" presStyleCnt="0"/>
      <dgm:spPr/>
    </dgm:pt>
    <dgm:pt modelId="{68983583-A5EB-4FDD-9940-8E8167614D2A}" type="pres">
      <dgm:prSet presAssocID="{40915241-55A4-498A-89C5-BCCD6196A295}" presName="node" presStyleLbl="node1" presStyleIdx="2" presStyleCnt="9" custScaleY="1277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DBCFE-5D2E-4AC3-B2C4-854AE21AE20E}" type="pres">
      <dgm:prSet presAssocID="{43C1FE30-5F97-4771-86A9-423843582751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748AE305-083E-402F-8625-1C482E31C7FE}" type="pres">
      <dgm:prSet presAssocID="{988A2438-A792-46F3-BAF5-7DCBF4362836}" presName="compNode" presStyleCnt="0"/>
      <dgm:spPr/>
    </dgm:pt>
    <dgm:pt modelId="{4AAD6BCE-B822-4ACC-80A1-865A8BDCC4DE}" type="pres">
      <dgm:prSet presAssocID="{988A2438-A792-46F3-BAF5-7DCBF4362836}" presName="dummyConnPt" presStyleCnt="0"/>
      <dgm:spPr/>
    </dgm:pt>
    <dgm:pt modelId="{F35EBD37-FB54-445F-80EF-422835E66B5B}" type="pres">
      <dgm:prSet presAssocID="{988A2438-A792-46F3-BAF5-7DCBF4362836}" presName="node" presStyleLbl="node1" presStyleIdx="3" presStyleCnt="9" custScaleY="1337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C45955-AC86-44AA-B1FB-F04B91D904CB}" type="pres">
      <dgm:prSet presAssocID="{C2E97082-0927-4D6C-B723-1AF0E85BA4DE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87E12519-6DC4-4DDA-9035-57F0D73075D0}" type="pres">
      <dgm:prSet presAssocID="{915078D1-B5B8-4DA1-B0AA-F41B33E3E7F5}" presName="compNode" presStyleCnt="0"/>
      <dgm:spPr/>
    </dgm:pt>
    <dgm:pt modelId="{2F829E5C-211F-468B-B1BB-AF44002A8009}" type="pres">
      <dgm:prSet presAssocID="{915078D1-B5B8-4DA1-B0AA-F41B33E3E7F5}" presName="dummyConnPt" presStyleCnt="0"/>
      <dgm:spPr/>
    </dgm:pt>
    <dgm:pt modelId="{ED3FECA1-D012-4B45-B76E-27DA54C3B816}" type="pres">
      <dgm:prSet presAssocID="{915078D1-B5B8-4DA1-B0AA-F41B33E3E7F5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D62A1B-3EB3-4974-A3D8-6B7BF0CBFF2C}" type="pres">
      <dgm:prSet presAssocID="{E9E817C3-2F1C-41DB-B0DE-D19EA02DCC9F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BF8550C7-AACB-4C28-94C9-F38A1AA2870D}" type="pres">
      <dgm:prSet presAssocID="{11C26FC1-EC35-4BEB-A9D0-816E52219C01}" presName="compNode" presStyleCnt="0"/>
      <dgm:spPr/>
    </dgm:pt>
    <dgm:pt modelId="{F2F12E36-D301-4E41-A84F-F4BF64BC002E}" type="pres">
      <dgm:prSet presAssocID="{11C26FC1-EC35-4BEB-A9D0-816E52219C01}" presName="dummyConnPt" presStyleCnt="0"/>
      <dgm:spPr/>
    </dgm:pt>
    <dgm:pt modelId="{80BFE88F-5F41-40E3-B4DB-84F709F8E94F}" type="pres">
      <dgm:prSet presAssocID="{11C26FC1-EC35-4BEB-A9D0-816E52219C01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C8B8A-E75C-49CF-A267-1F72FC693BDB}" type="pres">
      <dgm:prSet presAssocID="{AF5682D9-C5F6-44AF-B904-015D110581E3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8C9CF1D0-F04E-4DF6-93CD-EA72FBEECEAA}" type="pres">
      <dgm:prSet presAssocID="{04765ED8-96FD-452A-91DE-18B219E37BFE}" presName="compNode" presStyleCnt="0"/>
      <dgm:spPr/>
    </dgm:pt>
    <dgm:pt modelId="{EC49857B-952D-41B0-8921-3B05FF549986}" type="pres">
      <dgm:prSet presAssocID="{04765ED8-96FD-452A-91DE-18B219E37BFE}" presName="dummyConnPt" presStyleCnt="0"/>
      <dgm:spPr/>
    </dgm:pt>
    <dgm:pt modelId="{153B0399-9AAE-47A0-BC3D-046C92353FD1}" type="pres">
      <dgm:prSet presAssocID="{04765ED8-96FD-452A-91DE-18B219E37BF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58B541-42DC-4E4A-86CF-5BA29401F426}" type="pres">
      <dgm:prSet presAssocID="{535C2B69-A4AA-4B35-BDF5-845D80F64315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25A91ED4-BFC4-465B-AFAE-FE8F0143BBDF}" type="pres">
      <dgm:prSet presAssocID="{4A8C393F-6175-41D9-9C72-D1319530B507}" presName="compNode" presStyleCnt="0"/>
      <dgm:spPr/>
    </dgm:pt>
    <dgm:pt modelId="{D7516C28-A27C-4972-8131-327BE5C9689A}" type="pres">
      <dgm:prSet presAssocID="{4A8C393F-6175-41D9-9C72-D1319530B507}" presName="dummyConnPt" presStyleCnt="0"/>
      <dgm:spPr/>
    </dgm:pt>
    <dgm:pt modelId="{40A913C9-93BF-445B-84AB-B4C4DE4FF2A8}" type="pres">
      <dgm:prSet presAssocID="{4A8C393F-6175-41D9-9C72-D1319530B507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59752A-59C0-4C77-8EE1-2600AF471615}" type="pres">
      <dgm:prSet presAssocID="{F6DFB848-053A-4E5A-9549-0A80049F5FDD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D3049A95-752A-4ECD-B91E-6C34AE8CCFBF}" type="pres">
      <dgm:prSet presAssocID="{6EEE83FA-2461-438D-A82C-D3B574BBABE4}" presName="compNode" presStyleCnt="0"/>
      <dgm:spPr/>
    </dgm:pt>
    <dgm:pt modelId="{93842B1E-9136-4ED4-86E6-0C6A5901CC4C}" type="pres">
      <dgm:prSet presAssocID="{6EEE83FA-2461-438D-A82C-D3B574BBABE4}" presName="dummyConnPt" presStyleCnt="0"/>
      <dgm:spPr/>
    </dgm:pt>
    <dgm:pt modelId="{25B5804C-C6B5-4277-91E8-44D846A4B22D}" type="pres">
      <dgm:prSet presAssocID="{6EEE83FA-2461-438D-A82C-D3B574BBABE4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644D04-7517-460D-971E-030C5325D6BE}" type="presOf" srcId="{DADF2CDC-A4CB-4F25-B18E-594B41D204DF}" destId="{61CFDB38-909D-4BB3-A071-EC5F88E33059}" srcOrd="0" destOrd="0" presId="urn:microsoft.com/office/officeart/2005/8/layout/bProcess4"/>
    <dgm:cxn modelId="{149D903F-8F68-49F9-867A-0AE9712F299E}" type="presOf" srcId="{388E7629-A375-45A7-944D-A8AD72BA4EE3}" destId="{B1A7D119-810F-4112-BFDA-DA2EE02EDD7F}" srcOrd="0" destOrd="0" presId="urn:microsoft.com/office/officeart/2005/8/layout/bProcess4"/>
    <dgm:cxn modelId="{A0E7BBF5-C5E0-47DA-98BB-B529F18048B9}" srcId="{CED38870-44C7-48FC-A7D0-C794B1290FCC}" destId="{915078D1-B5B8-4DA1-B0AA-F41B33E3E7F5}" srcOrd="4" destOrd="0" parTransId="{8924F54A-5964-44EA-95E9-7E550A9414CD}" sibTransId="{E9E817C3-2F1C-41DB-B0DE-D19EA02DCC9F}"/>
    <dgm:cxn modelId="{8DF5049E-F24D-4095-BB88-E4C7D6BD5491}" type="presOf" srcId="{04765ED8-96FD-452A-91DE-18B219E37BFE}" destId="{153B0399-9AAE-47A0-BC3D-046C92353FD1}" srcOrd="0" destOrd="0" presId="urn:microsoft.com/office/officeart/2005/8/layout/bProcess4"/>
    <dgm:cxn modelId="{9365FE04-51CB-4D36-8666-BCF361E5D574}" srcId="{CED38870-44C7-48FC-A7D0-C794B1290FCC}" destId="{4A8C393F-6175-41D9-9C72-D1319530B507}" srcOrd="7" destOrd="0" parTransId="{08351824-53E1-4457-B327-2D4F29EB9BD7}" sibTransId="{F6DFB848-053A-4E5A-9549-0A80049F5FDD}"/>
    <dgm:cxn modelId="{629CEB15-C890-436E-83EF-BC08986AD5C0}" type="presOf" srcId="{6EEE83FA-2461-438D-A82C-D3B574BBABE4}" destId="{25B5804C-C6B5-4277-91E8-44D846A4B22D}" srcOrd="0" destOrd="0" presId="urn:microsoft.com/office/officeart/2005/8/layout/bProcess4"/>
    <dgm:cxn modelId="{41DC7502-C992-4D56-AD03-514F46C4072A}" type="presOf" srcId="{988A2438-A792-46F3-BAF5-7DCBF4362836}" destId="{F35EBD37-FB54-445F-80EF-422835E66B5B}" srcOrd="0" destOrd="0" presId="urn:microsoft.com/office/officeart/2005/8/layout/bProcess4"/>
    <dgm:cxn modelId="{CAD2D13B-B553-4D10-98ED-751C230B2C8B}" type="presOf" srcId="{535C2B69-A4AA-4B35-BDF5-845D80F64315}" destId="{DB58B541-42DC-4E4A-86CF-5BA29401F426}" srcOrd="0" destOrd="0" presId="urn:microsoft.com/office/officeart/2005/8/layout/bProcess4"/>
    <dgm:cxn modelId="{0F631EC1-86DB-4708-9CBC-AF7F7699A4BB}" type="presOf" srcId="{C2E97082-0927-4D6C-B723-1AF0E85BA4DE}" destId="{C6C45955-AC86-44AA-B1FB-F04B91D904CB}" srcOrd="0" destOrd="0" presId="urn:microsoft.com/office/officeart/2005/8/layout/bProcess4"/>
    <dgm:cxn modelId="{2DFE2FF0-14C7-4FC6-89E2-4609B2B6C5BC}" type="presOf" srcId="{40915241-55A4-498A-89C5-BCCD6196A295}" destId="{68983583-A5EB-4FDD-9940-8E8167614D2A}" srcOrd="0" destOrd="0" presId="urn:microsoft.com/office/officeart/2005/8/layout/bProcess4"/>
    <dgm:cxn modelId="{43E5AC7D-C5B8-4C0E-A95F-E58DB70F0E36}" srcId="{CED38870-44C7-48FC-A7D0-C794B1290FCC}" destId="{11C26FC1-EC35-4BEB-A9D0-816E52219C01}" srcOrd="5" destOrd="0" parTransId="{221BB7EC-FD72-4348-9495-2E330AAF2C5D}" sibTransId="{AF5682D9-C5F6-44AF-B904-015D110581E3}"/>
    <dgm:cxn modelId="{F812AADD-691A-4F6B-9819-5629017E39E9}" type="presOf" srcId="{E9E817C3-2F1C-41DB-B0DE-D19EA02DCC9F}" destId="{32D62A1B-3EB3-4974-A3D8-6B7BF0CBFF2C}" srcOrd="0" destOrd="0" presId="urn:microsoft.com/office/officeart/2005/8/layout/bProcess4"/>
    <dgm:cxn modelId="{C2155C1E-4AAE-41DA-85CB-33DB8CDD5B5B}" srcId="{CED38870-44C7-48FC-A7D0-C794B1290FCC}" destId="{6EEE83FA-2461-438D-A82C-D3B574BBABE4}" srcOrd="8" destOrd="0" parTransId="{512490AE-F9EE-40C5-A230-7C5CEB8D121C}" sibTransId="{242D0885-FF4C-404A-885E-A658CF621CEA}"/>
    <dgm:cxn modelId="{075AB7E2-0349-455B-B9B5-9BB453749FA9}" srcId="{CED38870-44C7-48FC-A7D0-C794B1290FCC}" destId="{988A2438-A792-46F3-BAF5-7DCBF4362836}" srcOrd="3" destOrd="0" parTransId="{C02A0037-570C-469E-9DD7-47D9239FFC91}" sibTransId="{C2E97082-0927-4D6C-B723-1AF0E85BA4DE}"/>
    <dgm:cxn modelId="{41E8340B-C29C-4529-B6D5-700BC62F513B}" type="presOf" srcId="{CFD3620A-144C-4A65-9F2F-FE75F5BA0802}" destId="{1DE8B0EB-0365-4F25-A10E-BAAA0F07D268}" srcOrd="0" destOrd="0" presId="urn:microsoft.com/office/officeart/2005/8/layout/bProcess4"/>
    <dgm:cxn modelId="{9E537CCF-8C71-4340-BB4E-E6B01C7D3EAF}" srcId="{CED38870-44C7-48FC-A7D0-C794B1290FCC}" destId="{04765ED8-96FD-452A-91DE-18B219E37BFE}" srcOrd="6" destOrd="0" parTransId="{04F7E3D5-6F2F-41A6-B4FE-245101D266FE}" sibTransId="{535C2B69-A4AA-4B35-BDF5-845D80F64315}"/>
    <dgm:cxn modelId="{882DC6C2-B59F-4278-8DBB-2C8159EB520B}" type="presOf" srcId="{43C1FE30-5F97-4771-86A9-423843582751}" destId="{3D0DBCFE-5D2E-4AC3-B2C4-854AE21AE20E}" srcOrd="0" destOrd="0" presId="urn:microsoft.com/office/officeart/2005/8/layout/bProcess4"/>
    <dgm:cxn modelId="{2FC1BEDA-910C-4305-A7BA-32ECFF0056F6}" type="presOf" srcId="{CED38870-44C7-48FC-A7D0-C794B1290FCC}" destId="{5D1C4715-B150-48D6-B33C-AB47DE57DE0B}" srcOrd="0" destOrd="0" presId="urn:microsoft.com/office/officeart/2005/8/layout/bProcess4"/>
    <dgm:cxn modelId="{27C10E9C-DCF2-4FFE-BF18-B0A531F5E8B6}" srcId="{CED38870-44C7-48FC-A7D0-C794B1290FCC}" destId="{40915241-55A4-498A-89C5-BCCD6196A295}" srcOrd="2" destOrd="0" parTransId="{F9D829EE-DAE2-429B-B6E6-A9BAB49FF137}" sibTransId="{43C1FE30-5F97-4771-86A9-423843582751}"/>
    <dgm:cxn modelId="{5C5029EE-EC17-4656-8B02-55709DB8C0C4}" srcId="{CED38870-44C7-48FC-A7D0-C794B1290FCC}" destId="{388E7629-A375-45A7-944D-A8AD72BA4EE3}" srcOrd="0" destOrd="0" parTransId="{6C6B3CBF-D3CB-415C-A8A4-C87F84E2DB4A}" sibTransId="{DADF2CDC-A4CB-4F25-B18E-594B41D204DF}"/>
    <dgm:cxn modelId="{21DCD2EF-C646-4229-A0D5-3F228BEC5E57}" type="presOf" srcId="{4A8C393F-6175-41D9-9C72-D1319530B507}" destId="{40A913C9-93BF-445B-84AB-B4C4DE4FF2A8}" srcOrd="0" destOrd="0" presId="urn:microsoft.com/office/officeart/2005/8/layout/bProcess4"/>
    <dgm:cxn modelId="{5088BE2D-F488-4929-8F33-6A1E68235FD9}" type="presOf" srcId="{AF5682D9-C5F6-44AF-B904-015D110581E3}" destId="{4AEC8B8A-E75C-49CF-A267-1F72FC693BDB}" srcOrd="0" destOrd="0" presId="urn:microsoft.com/office/officeart/2005/8/layout/bProcess4"/>
    <dgm:cxn modelId="{307EC46F-C4E2-4626-8F55-86284869789C}" type="presOf" srcId="{915078D1-B5B8-4DA1-B0AA-F41B33E3E7F5}" destId="{ED3FECA1-D012-4B45-B76E-27DA54C3B816}" srcOrd="0" destOrd="0" presId="urn:microsoft.com/office/officeart/2005/8/layout/bProcess4"/>
    <dgm:cxn modelId="{B7EFCF3D-BC19-4ADF-938D-2F787A49DE85}" type="presOf" srcId="{F6DFB848-053A-4E5A-9549-0A80049F5FDD}" destId="{7E59752A-59C0-4C77-8EE1-2600AF471615}" srcOrd="0" destOrd="0" presId="urn:microsoft.com/office/officeart/2005/8/layout/bProcess4"/>
    <dgm:cxn modelId="{76AF2695-DDB8-483B-9B31-DF3EF7AC795E}" type="presOf" srcId="{11C26FC1-EC35-4BEB-A9D0-816E52219C01}" destId="{80BFE88F-5F41-40E3-B4DB-84F709F8E94F}" srcOrd="0" destOrd="0" presId="urn:microsoft.com/office/officeart/2005/8/layout/bProcess4"/>
    <dgm:cxn modelId="{3EE17D03-2122-4DB0-857D-52FB64CFAB84}" srcId="{CED38870-44C7-48FC-A7D0-C794B1290FCC}" destId="{CFD3620A-144C-4A65-9F2F-FE75F5BA0802}" srcOrd="1" destOrd="0" parTransId="{32DAEFEA-191E-4B01-BF72-BEE21987591B}" sibTransId="{6A45C605-6312-4765-9E7D-B966B6BF92B3}"/>
    <dgm:cxn modelId="{C457DCD2-879B-48FA-97B1-4A20D61AB98F}" type="presOf" srcId="{6A45C605-6312-4765-9E7D-B966B6BF92B3}" destId="{8E2D83DD-9120-457A-85FC-BD294E45A18C}" srcOrd="0" destOrd="0" presId="urn:microsoft.com/office/officeart/2005/8/layout/bProcess4"/>
    <dgm:cxn modelId="{24DBED15-47CD-4D6F-B842-E4B81F33C064}" type="presParOf" srcId="{5D1C4715-B150-48D6-B33C-AB47DE57DE0B}" destId="{E906CB67-A82E-4C5A-BF4C-E072EACF0DFA}" srcOrd="0" destOrd="0" presId="urn:microsoft.com/office/officeart/2005/8/layout/bProcess4"/>
    <dgm:cxn modelId="{C9CEDFBF-7D63-4AAA-8194-FBB8728DDA65}" type="presParOf" srcId="{E906CB67-A82E-4C5A-BF4C-E072EACF0DFA}" destId="{7D52F28F-B5BE-49E9-8DC1-56543E8F09DB}" srcOrd="0" destOrd="0" presId="urn:microsoft.com/office/officeart/2005/8/layout/bProcess4"/>
    <dgm:cxn modelId="{12328875-ADC1-4526-B561-EBA0E3DCE8A9}" type="presParOf" srcId="{E906CB67-A82E-4C5A-BF4C-E072EACF0DFA}" destId="{B1A7D119-810F-4112-BFDA-DA2EE02EDD7F}" srcOrd="1" destOrd="0" presId="urn:microsoft.com/office/officeart/2005/8/layout/bProcess4"/>
    <dgm:cxn modelId="{A94881E6-4528-4FCA-AF26-20A2F6AA385B}" type="presParOf" srcId="{5D1C4715-B150-48D6-B33C-AB47DE57DE0B}" destId="{61CFDB38-909D-4BB3-A071-EC5F88E33059}" srcOrd="1" destOrd="0" presId="urn:microsoft.com/office/officeart/2005/8/layout/bProcess4"/>
    <dgm:cxn modelId="{96980136-DD39-4A64-A002-03E3E2AA742A}" type="presParOf" srcId="{5D1C4715-B150-48D6-B33C-AB47DE57DE0B}" destId="{57558D7A-98B4-440E-B29D-9E324212D5B2}" srcOrd="2" destOrd="0" presId="urn:microsoft.com/office/officeart/2005/8/layout/bProcess4"/>
    <dgm:cxn modelId="{21B53607-D393-46CC-9AF7-B9BB82819801}" type="presParOf" srcId="{57558D7A-98B4-440E-B29D-9E324212D5B2}" destId="{27456B4D-B6DD-4C52-81E9-B331EC16FD51}" srcOrd="0" destOrd="0" presId="urn:microsoft.com/office/officeart/2005/8/layout/bProcess4"/>
    <dgm:cxn modelId="{C7F64E38-CD0E-46B4-BE97-F7BF86C75752}" type="presParOf" srcId="{57558D7A-98B4-440E-B29D-9E324212D5B2}" destId="{1DE8B0EB-0365-4F25-A10E-BAAA0F07D268}" srcOrd="1" destOrd="0" presId="urn:microsoft.com/office/officeart/2005/8/layout/bProcess4"/>
    <dgm:cxn modelId="{F0814A3D-4EF1-4353-80FE-837D17C3D12D}" type="presParOf" srcId="{5D1C4715-B150-48D6-B33C-AB47DE57DE0B}" destId="{8E2D83DD-9120-457A-85FC-BD294E45A18C}" srcOrd="3" destOrd="0" presId="urn:microsoft.com/office/officeart/2005/8/layout/bProcess4"/>
    <dgm:cxn modelId="{B8A3CD9E-026B-4DAE-A3D2-5D433075DB82}" type="presParOf" srcId="{5D1C4715-B150-48D6-B33C-AB47DE57DE0B}" destId="{1ABD9677-2EEB-4693-8A15-6C5060D3F3E2}" srcOrd="4" destOrd="0" presId="urn:microsoft.com/office/officeart/2005/8/layout/bProcess4"/>
    <dgm:cxn modelId="{E201CA83-CC6E-4793-9A65-9A4E5F1A863B}" type="presParOf" srcId="{1ABD9677-2EEB-4693-8A15-6C5060D3F3E2}" destId="{856656A7-F29F-4822-B4CD-F868F35A8B14}" srcOrd="0" destOrd="0" presId="urn:microsoft.com/office/officeart/2005/8/layout/bProcess4"/>
    <dgm:cxn modelId="{E9E946A7-C0A0-4246-A3C0-1F8B8AE20298}" type="presParOf" srcId="{1ABD9677-2EEB-4693-8A15-6C5060D3F3E2}" destId="{68983583-A5EB-4FDD-9940-8E8167614D2A}" srcOrd="1" destOrd="0" presId="urn:microsoft.com/office/officeart/2005/8/layout/bProcess4"/>
    <dgm:cxn modelId="{DD0A12A9-EA09-498D-BBE2-E0E1AE01ABAD}" type="presParOf" srcId="{5D1C4715-B150-48D6-B33C-AB47DE57DE0B}" destId="{3D0DBCFE-5D2E-4AC3-B2C4-854AE21AE20E}" srcOrd="5" destOrd="0" presId="urn:microsoft.com/office/officeart/2005/8/layout/bProcess4"/>
    <dgm:cxn modelId="{720ADB31-52C0-4232-B8B1-2EFA534FAEEB}" type="presParOf" srcId="{5D1C4715-B150-48D6-B33C-AB47DE57DE0B}" destId="{748AE305-083E-402F-8625-1C482E31C7FE}" srcOrd="6" destOrd="0" presId="urn:microsoft.com/office/officeart/2005/8/layout/bProcess4"/>
    <dgm:cxn modelId="{04750A1C-84B0-44EC-AE32-B70999F52D1C}" type="presParOf" srcId="{748AE305-083E-402F-8625-1C482E31C7FE}" destId="{4AAD6BCE-B822-4ACC-80A1-865A8BDCC4DE}" srcOrd="0" destOrd="0" presId="urn:microsoft.com/office/officeart/2005/8/layout/bProcess4"/>
    <dgm:cxn modelId="{D4D2E08B-EB4C-46D5-9825-2E7837A45558}" type="presParOf" srcId="{748AE305-083E-402F-8625-1C482E31C7FE}" destId="{F35EBD37-FB54-445F-80EF-422835E66B5B}" srcOrd="1" destOrd="0" presId="urn:microsoft.com/office/officeart/2005/8/layout/bProcess4"/>
    <dgm:cxn modelId="{E5E2F24F-781B-45E1-8771-00E0A89539E8}" type="presParOf" srcId="{5D1C4715-B150-48D6-B33C-AB47DE57DE0B}" destId="{C6C45955-AC86-44AA-B1FB-F04B91D904CB}" srcOrd="7" destOrd="0" presId="urn:microsoft.com/office/officeart/2005/8/layout/bProcess4"/>
    <dgm:cxn modelId="{0C72E867-BF22-4495-BB54-F6838B21FDF6}" type="presParOf" srcId="{5D1C4715-B150-48D6-B33C-AB47DE57DE0B}" destId="{87E12519-6DC4-4DDA-9035-57F0D73075D0}" srcOrd="8" destOrd="0" presId="urn:microsoft.com/office/officeart/2005/8/layout/bProcess4"/>
    <dgm:cxn modelId="{4F00246E-B80C-4283-88C7-FD226B308951}" type="presParOf" srcId="{87E12519-6DC4-4DDA-9035-57F0D73075D0}" destId="{2F829E5C-211F-468B-B1BB-AF44002A8009}" srcOrd="0" destOrd="0" presId="urn:microsoft.com/office/officeart/2005/8/layout/bProcess4"/>
    <dgm:cxn modelId="{6337CFDE-7639-4C4D-8957-A4254FA91371}" type="presParOf" srcId="{87E12519-6DC4-4DDA-9035-57F0D73075D0}" destId="{ED3FECA1-D012-4B45-B76E-27DA54C3B816}" srcOrd="1" destOrd="0" presId="urn:microsoft.com/office/officeart/2005/8/layout/bProcess4"/>
    <dgm:cxn modelId="{EE8FC4E2-3C62-48CB-A4EF-39F7299F84E9}" type="presParOf" srcId="{5D1C4715-B150-48D6-B33C-AB47DE57DE0B}" destId="{32D62A1B-3EB3-4974-A3D8-6B7BF0CBFF2C}" srcOrd="9" destOrd="0" presId="urn:microsoft.com/office/officeart/2005/8/layout/bProcess4"/>
    <dgm:cxn modelId="{20F286E9-FF7D-438A-8779-4676B345C279}" type="presParOf" srcId="{5D1C4715-B150-48D6-B33C-AB47DE57DE0B}" destId="{BF8550C7-AACB-4C28-94C9-F38A1AA2870D}" srcOrd="10" destOrd="0" presId="urn:microsoft.com/office/officeart/2005/8/layout/bProcess4"/>
    <dgm:cxn modelId="{541F8A58-D073-4929-A3FC-C2AF02FE5EF3}" type="presParOf" srcId="{BF8550C7-AACB-4C28-94C9-F38A1AA2870D}" destId="{F2F12E36-D301-4E41-A84F-F4BF64BC002E}" srcOrd="0" destOrd="0" presId="urn:microsoft.com/office/officeart/2005/8/layout/bProcess4"/>
    <dgm:cxn modelId="{299CE914-0CB4-454A-8EEE-7B66D0D280D9}" type="presParOf" srcId="{BF8550C7-AACB-4C28-94C9-F38A1AA2870D}" destId="{80BFE88F-5F41-40E3-B4DB-84F709F8E94F}" srcOrd="1" destOrd="0" presId="urn:microsoft.com/office/officeart/2005/8/layout/bProcess4"/>
    <dgm:cxn modelId="{312F31A8-CDD9-482C-B398-30D8D5459552}" type="presParOf" srcId="{5D1C4715-B150-48D6-B33C-AB47DE57DE0B}" destId="{4AEC8B8A-E75C-49CF-A267-1F72FC693BDB}" srcOrd="11" destOrd="0" presId="urn:microsoft.com/office/officeart/2005/8/layout/bProcess4"/>
    <dgm:cxn modelId="{A10B6AFD-AE08-4020-85B6-BC1BAD1AF6BE}" type="presParOf" srcId="{5D1C4715-B150-48D6-B33C-AB47DE57DE0B}" destId="{8C9CF1D0-F04E-4DF6-93CD-EA72FBEECEAA}" srcOrd="12" destOrd="0" presId="urn:microsoft.com/office/officeart/2005/8/layout/bProcess4"/>
    <dgm:cxn modelId="{A54663BC-FE05-4A94-AA3E-8245923334A8}" type="presParOf" srcId="{8C9CF1D0-F04E-4DF6-93CD-EA72FBEECEAA}" destId="{EC49857B-952D-41B0-8921-3B05FF549986}" srcOrd="0" destOrd="0" presId="urn:microsoft.com/office/officeart/2005/8/layout/bProcess4"/>
    <dgm:cxn modelId="{2C2666D8-E4AC-4A20-9F01-610CC531C3A5}" type="presParOf" srcId="{8C9CF1D0-F04E-4DF6-93CD-EA72FBEECEAA}" destId="{153B0399-9AAE-47A0-BC3D-046C92353FD1}" srcOrd="1" destOrd="0" presId="urn:microsoft.com/office/officeart/2005/8/layout/bProcess4"/>
    <dgm:cxn modelId="{49B9F75B-3EEF-4A74-A68A-D60DF4206606}" type="presParOf" srcId="{5D1C4715-B150-48D6-B33C-AB47DE57DE0B}" destId="{DB58B541-42DC-4E4A-86CF-5BA29401F426}" srcOrd="13" destOrd="0" presId="urn:microsoft.com/office/officeart/2005/8/layout/bProcess4"/>
    <dgm:cxn modelId="{B21F2DD6-AEF2-49AD-A4CB-C61F0171B36A}" type="presParOf" srcId="{5D1C4715-B150-48D6-B33C-AB47DE57DE0B}" destId="{25A91ED4-BFC4-465B-AFAE-FE8F0143BBDF}" srcOrd="14" destOrd="0" presId="urn:microsoft.com/office/officeart/2005/8/layout/bProcess4"/>
    <dgm:cxn modelId="{7AF74155-072D-4608-B192-A41C4E83C371}" type="presParOf" srcId="{25A91ED4-BFC4-465B-AFAE-FE8F0143BBDF}" destId="{D7516C28-A27C-4972-8131-327BE5C9689A}" srcOrd="0" destOrd="0" presId="urn:microsoft.com/office/officeart/2005/8/layout/bProcess4"/>
    <dgm:cxn modelId="{7A8272F3-9199-424C-A91A-66F1EE74AFC4}" type="presParOf" srcId="{25A91ED4-BFC4-465B-AFAE-FE8F0143BBDF}" destId="{40A913C9-93BF-445B-84AB-B4C4DE4FF2A8}" srcOrd="1" destOrd="0" presId="urn:microsoft.com/office/officeart/2005/8/layout/bProcess4"/>
    <dgm:cxn modelId="{01244E9E-1CC3-4828-A27E-E9D0C8A8477A}" type="presParOf" srcId="{5D1C4715-B150-48D6-B33C-AB47DE57DE0B}" destId="{7E59752A-59C0-4C77-8EE1-2600AF471615}" srcOrd="15" destOrd="0" presId="urn:microsoft.com/office/officeart/2005/8/layout/bProcess4"/>
    <dgm:cxn modelId="{4DE3BE48-C789-4658-B9D7-30588A34728D}" type="presParOf" srcId="{5D1C4715-B150-48D6-B33C-AB47DE57DE0B}" destId="{D3049A95-752A-4ECD-B91E-6C34AE8CCFBF}" srcOrd="16" destOrd="0" presId="urn:microsoft.com/office/officeart/2005/8/layout/bProcess4"/>
    <dgm:cxn modelId="{5D21A9D2-6E09-4872-9361-5CBB0406674D}" type="presParOf" srcId="{D3049A95-752A-4ECD-B91E-6C34AE8CCFBF}" destId="{93842B1E-9136-4ED4-86E6-0C6A5901CC4C}" srcOrd="0" destOrd="0" presId="urn:microsoft.com/office/officeart/2005/8/layout/bProcess4"/>
    <dgm:cxn modelId="{BDB180BA-F02F-4312-9B23-67C4F4ADD299}" type="presParOf" srcId="{D3049A95-752A-4ECD-B91E-6C34AE8CCFBF}" destId="{25B5804C-C6B5-4277-91E8-44D846A4B22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17DA31-52EF-478E-A23D-AC73F532CB2F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83A1A9-B35D-449E-ACE3-481FE055E1B9}">
      <dgm:prSet phldrT="[Текст]" custT="1"/>
      <dgm:spPr/>
      <dgm:t>
        <a:bodyPr/>
        <a:lstStyle/>
        <a:p>
          <a:r>
            <a:rPr lang="ru-RU" sz="1600" b="1" dirty="0" smtClean="0"/>
            <a:t>Установить головку </a:t>
          </a:r>
          <a:r>
            <a:rPr lang="ru-RU" sz="1600" b="1" dirty="0" err="1" smtClean="0"/>
            <a:t>стетофонен</a:t>
          </a:r>
          <a:endParaRPr lang="ru-RU" sz="1600" b="1" dirty="0" smtClean="0"/>
        </a:p>
        <a:p>
          <a:r>
            <a:rPr lang="ru-RU" sz="1600" b="1" dirty="0" err="1" smtClean="0"/>
            <a:t>доскопа</a:t>
          </a:r>
          <a:r>
            <a:rPr lang="ru-RU" sz="1600" b="1" dirty="0" smtClean="0"/>
            <a:t> правильно</a:t>
          </a:r>
          <a:endParaRPr lang="ru-RU" sz="1600" b="1" dirty="0"/>
        </a:p>
      </dgm:t>
    </dgm:pt>
    <dgm:pt modelId="{6372DE8C-0FB6-494E-AFCD-7AC7B7CB2E2F}" type="parTrans" cxnId="{870A508F-C253-4ED7-B329-AA9A93E7CAD0}">
      <dgm:prSet/>
      <dgm:spPr/>
      <dgm:t>
        <a:bodyPr/>
        <a:lstStyle/>
        <a:p>
          <a:endParaRPr lang="ru-RU"/>
        </a:p>
      </dgm:t>
    </dgm:pt>
    <dgm:pt modelId="{C2ACDD60-D329-4EA5-8116-76B19647DCB1}" type="sibTrans" cxnId="{870A508F-C253-4ED7-B329-AA9A93E7CAD0}">
      <dgm:prSet/>
      <dgm:spPr/>
      <dgm:t>
        <a:bodyPr/>
        <a:lstStyle/>
        <a:p>
          <a:endParaRPr lang="ru-RU"/>
        </a:p>
      </dgm:t>
    </dgm:pt>
    <dgm:pt modelId="{CB914477-F3BD-4C78-85D8-8108C0EA3425}">
      <dgm:prSet phldrT="[Текст]" custT="1"/>
      <dgm:spPr/>
      <dgm:t>
        <a:bodyPr/>
        <a:lstStyle/>
        <a:p>
          <a:r>
            <a:rPr lang="ru-RU" sz="1600" b="1" dirty="0" smtClean="0"/>
            <a:t>Быстро накачать воздух в манжету</a:t>
          </a:r>
          <a:endParaRPr lang="ru-RU" sz="1600" b="1" dirty="0"/>
        </a:p>
      </dgm:t>
    </dgm:pt>
    <dgm:pt modelId="{CACDE8C7-2D0D-4767-BF40-7C93C2C84F9E}" type="parTrans" cxnId="{22F1A1F0-0DE6-4698-B452-76361C27DAB3}">
      <dgm:prSet/>
      <dgm:spPr/>
      <dgm:t>
        <a:bodyPr/>
        <a:lstStyle/>
        <a:p>
          <a:endParaRPr lang="ru-RU"/>
        </a:p>
      </dgm:t>
    </dgm:pt>
    <dgm:pt modelId="{0E99CA55-0557-4C7B-87FA-0CE79CAEB7E5}" type="sibTrans" cxnId="{22F1A1F0-0DE6-4698-B452-76361C27DAB3}">
      <dgm:prSet/>
      <dgm:spPr/>
      <dgm:t>
        <a:bodyPr/>
        <a:lstStyle/>
        <a:p>
          <a:endParaRPr lang="ru-RU"/>
        </a:p>
      </dgm:t>
    </dgm:pt>
    <dgm:pt modelId="{8496F70A-DAD0-42B4-B056-4415207D8A58}">
      <dgm:prSet phldrT="[Текст]" custT="1"/>
      <dgm:spPr/>
      <dgm:t>
        <a:bodyPr/>
        <a:lstStyle/>
        <a:p>
          <a:r>
            <a:rPr lang="ru-RU" sz="1400" b="1" dirty="0" smtClean="0"/>
            <a:t>Уровень накачивания: на 20-30 мм </a:t>
          </a:r>
          <a:r>
            <a:rPr lang="ru-RU" sz="1400" b="1" dirty="0" err="1" smtClean="0"/>
            <a:t>рт</a:t>
          </a:r>
          <a:r>
            <a:rPr lang="ru-RU" sz="1400" b="1" dirty="0" smtClean="0"/>
            <a:t> </a:t>
          </a:r>
          <a:r>
            <a:rPr lang="ru-RU" sz="1400" b="1" dirty="0" err="1" smtClean="0"/>
            <a:t>ст</a:t>
          </a:r>
          <a:r>
            <a:rPr lang="ru-RU" sz="1400" b="1" dirty="0" smtClean="0"/>
            <a:t> выше обычного уровня .Если…..</a:t>
          </a:r>
          <a:endParaRPr lang="ru-RU" sz="1400" b="1" dirty="0"/>
        </a:p>
      </dgm:t>
    </dgm:pt>
    <dgm:pt modelId="{A8AE7AC9-44A3-46E8-AD12-DEF9C0F4DD25}" type="parTrans" cxnId="{086965A5-F27C-4A7E-B7C7-59CABD6B33F6}">
      <dgm:prSet/>
      <dgm:spPr/>
      <dgm:t>
        <a:bodyPr/>
        <a:lstStyle/>
        <a:p>
          <a:endParaRPr lang="ru-RU"/>
        </a:p>
      </dgm:t>
    </dgm:pt>
    <dgm:pt modelId="{DA836612-7D02-4FF5-AFA5-9C154558D193}" type="sibTrans" cxnId="{086965A5-F27C-4A7E-B7C7-59CABD6B33F6}">
      <dgm:prSet/>
      <dgm:spPr/>
      <dgm:t>
        <a:bodyPr/>
        <a:lstStyle/>
        <a:p>
          <a:endParaRPr lang="ru-RU"/>
        </a:p>
      </dgm:t>
    </dgm:pt>
    <dgm:pt modelId="{85637450-8340-4CC6-93A7-5B62750D2324}">
      <dgm:prSet phldrT="[Текст]" custT="1"/>
      <dgm:spPr/>
      <dgm:t>
        <a:bodyPr/>
        <a:lstStyle/>
        <a:p>
          <a:r>
            <a:rPr lang="ru-RU" sz="1600" b="1" dirty="0" smtClean="0"/>
            <a:t>Открыть кран сброса воздуха</a:t>
          </a:r>
          <a:endParaRPr lang="ru-RU" sz="1600" b="1" dirty="0"/>
        </a:p>
      </dgm:t>
    </dgm:pt>
    <dgm:pt modelId="{E5695606-5F2E-4355-A0CE-B5936BFC2FFB}" type="parTrans" cxnId="{04F775EF-DB59-4A16-B057-9A343B725B48}">
      <dgm:prSet/>
      <dgm:spPr/>
      <dgm:t>
        <a:bodyPr/>
        <a:lstStyle/>
        <a:p>
          <a:endParaRPr lang="ru-RU"/>
        </a:p>
      </dgm:t>
    </dgm:pt>
    <dgm:pt modelId="{EC4FBE99-C87D-432A-807D-28D5EF0073A8}" type="sibTrans" cxnId="{04F775EF-DB59-4A16-B057-9A343B725B48}">
      <dgm:prSet/>
      <dgm:spPr/>
      <dgm:t>
        <a:bodyPr/>
        <a:lstStyle/>
        <a:p>
          <a:endParaRPr lang="ru-RU"/>
        </a:p>
      </dgm:t>
    </dgm:pt>
    <dgm:pt modelId="{5F1A01D0-B2AA-4869-B0E5-4CDA29E63449}">
      <dgm:prSet phldrT="[Текст]" custT="1"/>
      <dgm:spPr/>
      <dgm:t>
        <a:bodyPr/>
        <a:lstStyle/>
        <a:p>
          <a:r>
            <a:rPr lang="ru-RU" sz="1400" b="1" dirty="0" smtClean="0"/>
            <a:t>Проводить снижение давления в манжете со скоростью примерно 2-3 мм </a:t>
          </a:r>
          <a:r>
            <a:rPr lang="ru-RU" sz="1400" b="1" dirty="0" err="1" smtClean="0"/>
            <a:t>рт</a:t>
          </a:r>
          <a:r>
            <a:rPr lang="ru-RU" sz="1400" b="1" dirty="0" smtClean="0"/>
            <a:t> </a:t>
          </a:r>
          <a:r>
            <a:rPr lang="ru-RU" sz="1400" b="1" dirty="0" err="1" smtClean="0"/>
            <a:t>ст</a:t>
          </a:r>
          <a:r>
            <a:rPr lang="ru-RU" sz="1400" b="1" dirty="0" smtClean="0"/>
            <a:t>  секунду</a:t>
          </a:r>
          <a:endParaRPr lang="ru-RU" sz="1400" b="1" dirty="0"/>
        </a:p>
      </dgm:t>
    </dgm:pt>
    <dgm:pt modelId="{118B8CED-4E1D-405B-B633-BE99836CF430}" type="parTrans" cxnId="{AEFCCBA2-A267-43BD-8306-DE63B11A2356}">
      <dgm:prSet/>
      <dgm:spPr/>
      <dgm:t>
        <a:bodyPr/>
        <a:lstStyle/>
        <a:p>
          <a:endParaRPr lang="ru-RU"/>
        </a:p>
      </dgm:t>
    </dgm:pt>
    <dgm:pt modelId="{A032601F-22DA-4B70-A117-83F25D35BC6B}" type="sibTrans" cxnId="{AEFCCBA2-A267-43BD-8306-DE63B11A2356}">
      <dgm:prSet/>
      <dgm:spPr/>
      <dgm:t>
        <a:bodyPr/>
        <a:lstStyle/>
        <a:p>
          <a:endParaRPr lang="ru-RU"/>
        </a:p>
      </dgm:t>
    </dgm:pt>
    <dgm:pt modelId="{8654095E-230C-475C-8A70-946C0B3CAA7B}">
      <dgm:prSet phldrT="[Текст]"/>
      <dgm:spPr/>
      <dgm:t>
        <a:bodyPr/>
        <a:lstStyle/>
        <a:p>
          <a:r>
            <a:rPr lang="ru-RU" b="1" dirty="0" smtClean="0"/>
            <a:t>В процессе выпуска воздуха из манжеты одновременно контролировать 2 параметра: уровень давления по шкале манометра и появление звуков пульсации</a:t>
          </a:r>
          <a:endParaRPr lang="ru-RU" b="1" dirty="0"/>
        </a:p>
      </dgm:t>
    </dgm:pt>
    <dgm:pt modelId="{083441A6-2EC3-4C56-82D1-A9F9D9DA2EC5}" type="parTrans" cxnId="{1EC95ACA-A2DD-4486-952C-010C0D5B5C97}">
      <dgm:prSet/>
      <dgm:spPr/>
      <dgm:t>
        <a:bodyPr/>
        <a:lstStyle/>
        <a:p>
          <a:endParaRPr lang="ru-RU"/>
        </a:p>
      </dgm:t>
    </dgm:pt>
    <dgm:pt modelId="{921E8D73-107A-46EB-8908-4F2D75A9F33C}" type="sibTrans" cxnId="{1EC95ACA-A2DD-4486-952C-010C0D5B5C97}">
      <dgm:prSet/>
      <dgm:spPr/>
      <dgm:t>
        <a:bodyPr/>
        <a:lstStyle/>
        <a:p>
          <a:endParaRPr lang="ru-RU"/>
        </a:p>
      </dgm:t>
    </dgm:pt>
    <dgm:pt modelId="{7C9F35FD-E921-4450-8972-ED46B0F9ED35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Зафиксировать появление первого тона Короткова</a:t>
          </a:r>
          <a:endParaRPr lang="ru-RU" sz="1400" dirty="0"/>
        </a:p>
      </dgm:t>
    </dgm:pt>
    <dgm:pt modelId="{AA0FC65B-4D04-4554-BFBD-33D5ED53B940}" type="parTrans" cxnId="{FA1220D4-32A1-40C0-93EC-3EE896969F4C}">
      <dgm:prSet/>
      <dgm:spPr/>
      <dgm:t>
        <a:bodyPr/>
        <a:lstStyle/>
        <a:p>
          <a:endParaRPr lang="ru-RU"/>
        </a:p>
      </dgm:t>
    </dgm:pt>
    <dgm:pt modelId="{811A37E8-4726-4011-9EEA-18237423B99B}" type="sibTrans" cxnId="{FA1220D4-32A1-40C0-93EC-3EE896969F4C}">
      <dgm:prSet/>
      <dgm:spPr/>
      <dgm:t>
        <a:bodyPr/>
        <a:lstStyle/>
        <a:p>
          <a:endParaRPr lang="ru-RU"/>
        </a:p>
      </dgm:t>
    </dgm:pt>
    <dgm:pt modelId="{44F2F2A9-E1B8-48C6-8695-8BE4A8C7E5BC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/>
            <a:t>Зафиксировать исчезновение тонов Короткова</a:t>
          </a: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dirty="0"/>
        </a:p>
      </dgm:t>
    </dgm:pt>
    <dgm:pt modelId="{DAAC3822-F418-465A-A045-059BF700B3B3}" type="parTrans" cxnId="{A2379CF5-F867-466E-815F-48B3588A013B}">
      <dgm:prSet/>
      <dgm:spPr/>
      <dgm:t>
        <a:bodyPr/>
        <a:lstStyle/>
        <a:p>
          <a:endParaRPr lang="ru-RU"/>
        </a:p>
      </dgm:t>
    </dgm:pt>
    <dgm:pt modelId="{D3A0DCAC-AFCC-49E2-8CEC-4DA47F6219E3}" type="sibTrans" cxnId="{A2379CF5-F867-466E-815F-48B3588A013B}">
      <dgm:prSet/>
      <dgm:spPr/>
      <dgm:t>
        <a:bodyPr/>
        <a:lstStyle/>
        <a:p>
          <a:endParaRPr lang="ru-RU"/>
        </a:p>
      </dgm:t>
    </dgm:pt>
    <dgm:pt modelId="{572CDAD3-00A2-43B3-9935-6639AA87205D}" type="pres">
      <dgm:prSet presAssocID="{4617DA31-52EF-478E-A23D-AC73F532CB2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D93AF9DF-A84A-4F4D-9A64-719D483F3745}" type="pres">
      <dgm:prSet presAssocID="{7C83A1A9-B35D-449E-ACE3-481FE055E1B9}" presName="compNode" presStyleCnt="0"/>
      <dgm:spPr/>
    </dgm:pt>
    <dgm:pt modelId="{D5935F8F-35B8-43A0-A864-14450D842E31}" type="pres">
      <dgm:prSet presAssocID="{7C83A1A9-B35D-449E-ACE3-481FE055E1B9}" presName="dummyConnPt" presStyleCnt="0"/>
      <dgm:spPr/>
    </dgm:pt>
    <dgm:pt modelId="{B9E37629-32A7-44D1-A473-CF50B51A228E}" type="pres">
      <dgm:prSet presAssocID="{7C83A1A9-B35D-449E-ACE3-481FE055E1B9}" presName="node" presStyleLbl="node1" presStyleIdx="0" presStyleCnt="8" custScaleX="207489" custScaleY="219218" custLinFactY="-45328" custLinFactNeighborX="-7878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B0AA50-BA43-40D8-82C3-BC45FCA9DF65}" type="pres">
      <dgm:prSet presAssocID="{C2ACDD60-D329-4EA5-8116-76B19647DCB1}" presName="sibTrans" presStyleLbl="bgSibTrans2D1" presStyleIdx="0" presStyleCnt="7"/>
      <dgm:spPr/>
      <dgm:t>
        <a:bodyPr/>
        <a:lstStyle/>
        <a:p>
          <a:endParaRPr lang="ru-RU"/>
        </a:p>
      </dgm:t>
    </dgm:pt>
    <dgm:pt modelId="{8CD9B8F9-DA5B-4B85-B19E-A7314D379F2B}" type="pres">
      <dgm:prSet presAssocID="{CB914477-F3BD-4C78-85D8-8108C0EA3425}" presName="compNode" presStyleCnt="0"/>
      <dgm:spPr/>
    </dgm:pt>
    <dgm:pt modelId="{D30271F6-FE41-4B4D-BF46-38E698373C89}" type="pres">
      <dgm:prSet presAssocID="{CB914477-F3BD-4C78-85D8-8108C0EA3425}" presName="dummyConnPt" presStyleCnt="0"/>
      <dgm:spPr/>
    </dgm:pt>
    <dgm:pt modelId="{A3FA4A4B-56F0-4E45-8747-EFA6AA35BD38}" type="pres">
      <dgm:prSet presAssocID="{CB914477-F3BD-4C78-85D8-8108C0EA3425}" presName="node" presStyleLbl="node1" presStyleIdx="1" presStyleCnt="8" custScaleX="139373" custScaleY="165971" custLinFactX="-5927" custLinFactNeighborX="-100000" custLinFactNeighborY="-903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3CDF85-5E89-4CCF-A3C0-2DE9CBCDC72D}" type="pres">
      <dgm:prSet presAssocID="{0E99CA55-0557-4C7B-87FA-0CE79CAEB7E5}" presName="sibTrans" presStyleLbl="bgSibTrans2D1" presStyleIdx="1" presStyleCnt="7"/>
      <dgm:spPr/>
      <dgm:t>
        <a:bodyPr/>
        <a:lstStyle/>
        <a:p>
          <a:endParaRPr lang="ru-RU"/>
        </a:p>
      </dgm:t>
    </dgm:pt>
    <dgm:pt modelId="{A7C9250A-F273-4A80-B15E-5599C246B038}" type="pres">
      <dgm:prSet presAssocID="{8496F70A-DAD0-42B4-B056-4415207D8A58}" presName="compNode" presStyleCnt="0"/>
      <dgm:spPr/>
    </dgm:pt>
    <dgm:pt modelId="{DB932862-D512-4AF2-B08A-91FD95A37489}" type="pres">
      <dgm:prSet presAssocID="{8496F70A-DAD0-42B4-B056-4415207D8A58}" presName="dummyConnPt" presStyleCnt="0"/>
      <dgm:spPr/>
    </dgm:pt>
    <dgm:pt modelId="{5D33C0EF-550F-4EE9-89A2-1691F2DD9BDE}" type="pres">
      <dgm:prSet presAssocID="{8496F70A-DAD0-42B4-B056-4415207D8A58}" presName="node" presStyleLbl="node1" presStyleIdx="2" presStyleCnt="8" custScaleX="178469" custScaleY="166370" custLinFactNeighborX="-73342" custLinFactNeighborY="-466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EE684D-5439-49CA-888C-404456E7443D}" type="pres">
      <dgm:prSet presAssocID="{DA836612-7D02-4FF5-AFA5-9C154558D193}" presName="sibTrans" presStyleLbl="bgSibTrans2D1" presStyleIdx="2" presStyleCnt="7"/>
      <dgm:spPr/>
      <dgm:t>
        <a:bodyPr/>
        <a:lstStyle/>
        <a:p>
          <a:endParaRPr lang="ru-RU"/>
        </a:p>
      </dgm:t>
    </dgm:pt>
    <dgm:pt modelId="{749DB763-CFEC-44D8-A3BF-20EBC10A55E5}" type="pres">
      <dgm:prSet presAssocID="{85637450-8340-4CC6-93A7-5B62750D2324}" presName="compNode" presStyleCnt="0"/>
      <dgm:spPr/>
    </dgm:pt>
    <dgm:pt modelId="{94F55E7B-DEE6-4CDB-9E53-17BC1C4B7DB3}" type="pres">
      <dgm:prSet presAssocID="{85637450-8340-4CC6-93A7-5B62750D2324}" presName="dummyConnPt" presStyleCnt="0"/>
      <dgm:spPr/>
    </dgm:pt>
    <dgm:pt modelId="{4AA530C1-76BC-49E6-B6AE-EF9E503FB369}" type="pres">
      <dgm:prSet presAssocID="{85637450-8340-4CC6-93A7-5B62750D2324}" presName="node" presStyleLbl="node1" presStyleIdx="3" presStyleCnt="8" custScaleY="173341" custLinFactX="-16782" custLinFactNeighborX="-100000" custLinFactNeighborY="-310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3F06D4-5454-46EB-AED8-67B03F315DA3}" type="pres">
      <dgm:prSet presAssocID="{EC4FBE99-C87D-432A-807D-28D5EF0073A8}" presName="sibTrans" presStyleLbl="bgSibTrans2D1" presStyleIdx="3" presStyleCnt="7"/>
      <dgm:spPr/>
      <dgm:t>
        <a:bodyPr/>
        <a:lstStyle/>
        <a:p>
          <a:endParaRPr lang="ru-RU"/>
        </a:p>
      </dgm:t>
    </dgm:pt>
    <dgm:pt modelId="{3D980985-ADB0-438A-97EF-D15336603041}" type="pres">
      <dgm:prSet presAssocID="{5F1A01D0-B2AA-4869-B0E5-4CDA29E63449}" presName="compNode" presStyleCnt="0"/>
      <dgm:spPr/>
    </dgm:pt>
    <dgm:pt modelId="{92468F84-0AB8-49B4-8766-689797B2F88A}" type="pres">
      <dgm:prSet presAssocID="{5F1A01D0-B2AA-4869-B0E5-4CDA29E63449}" presName="dummyConnPt" presStyleCnt="0"/>
      <dgm:spPr/>
    </dgm:pt>
    <dgm:pt modelId="{F4DC2116-C2F0-4F02-B4D4-488BA155090A}" type="pres">
      <dgm:prSet presAssocID="{5F1A01D0-B2AA-4869-B0E5-4CDA29E63449}" presName="node" presStyleLbl="node1" presStyleIdx="4" presStyleCnt="8" custScaleX="135868" custScaleY="278134" custLinFactNeighborX="11307" custLinFactNeighborY="796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F20B1A-201B-4A4E-8BB1-18203DB62D01}" type="pres">
      <dgm:prSet presAssocID="{A032601F-22DA-4B70-A117-83F25D35BC6B}" presName="sibTrans" presStyleLbl="bgSibTrans2D1" presStyleIdx="4" presStyleCnt="7"/>
      <dgm:spPr/>
      <dgm:t>
        <a:bodyPr/>
        <a:lstStyle/>
        <a:p>
          <a:endParaRPr lang="ru-RU"/>
        </a:p>
      </dgm:t>
    </dgm:pt>
    <dgm:pt modelId="{3F0BC5C5-B4DF-4553-AEB6-EB845DDDAAAB}" type="pres">
      <dgm:prSet presAssocID="{8654095E-230C-475C-8A70-946C0B3CAA7B}" presName="compNode" presStyleCnt="0"/>
      <dgm:spPr/>
    </dgm:pt>
    <dgm:pt modelId="{7606A7F7-9A97-4A68-A042-C59B1444B8A1}" type="pres">
      <dgm:prSet presAssocID="{8654095E-230C-475C-8A70-946C0B3CAA7B}" presName="dummyConnPt" presStyleCnt="0"/>
      <dgm:spPr/>
    </dgm:pt>
    <dgm:pt modelId="{DDB0C881-A655-4D82-97CD-4E81CD091122}" type="pres">
      <dgm:prSet presAssocID="{8654095E-230C-475C-8A70-946C0B3CAA7B}" presName="node" presStyleLbl="node1" presStyleIdx="5" presStyleCnt="8" custScaleX="160474" custScaleY="274457" custLinFactNeighborX="-46649" custLinFactNeighborY="15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67D55-C968-449F-B3D1-2F217695A8F6}" type="pres">
      <dgm:prSet presAssocID="{921E8D73-107A-46EB-8908-4F2D75A9F33C}" presName="sibTrans" presStyleLbl="bgSibTrans2D1" presStyleIdx="5" presStyleCnt="7"/>
      <dgm:spPr/>
      <dgm:t>
        <a:bodyPr/>
        <a:lstStyle/>
        <a:p>
          <a:endParaRPr lang="ru-RU"/>
        </a:p>
      </dgm:t>
    </dgm:pt>
    <dgm:pt modelId="{A51792A1-D19D-458C-9A45-06B781DEF225}" type="pres">
      <dgm:prSet presAssocID="{7C9F35FD-E921-4450-8972-ED46B0F9ED35}" presName="compNode" presStyleCnt="0"/>
      <dgm:spPr/>
    </dgm:pt>
    <dgm:pt modelId="{1E034F46-4042-4703-BDBB-42857D900A94}" type="pres">
      <dgm:prSet presAssocID="{7C9F35FD-E921-4450-8972-ED46B0F9ED35}" presName="dummyConnPt" presStyleCnt="0"/>
      <dgm:spPr/>
    </dgm:pt>
    <dgm:pt modelId="{E10D3E63-AA4A-412E-8839-479E209AEEDC}" type="pres">
      <dgm:prSet presAssocID="{7C9F35FD-E921-4450-8972-ED46B0F9ED35}" presName="node" presStyleLbl="node1" presStyleIdx="6" presStyleCnt="8" custScaleX="166851" custScaleY="344751" custLinFactNeighborX="22107" custLinFactNeighborY="169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19D8D-BE6C-4562-A244-ADAA2ED9DBF4}" type="pres">
      <dgm:prSet presAssocID="{811A37E8-4726-4011-9EEA-18237423B99B}" presName="sibTrans" presStyleLbl="bgSibTrans2D1" presStyleIdx="6" presStyleCnt="7"/>
      <dgm:spPr/>
      <dgm:t>
        <a:bodyPr/>
        <a:lstStyle/>
        <a:p>
          <a:endParaRPr lang="ru-RU"/>
        </a:p>
      </dgm:t>
    </dgm:pt>
    <dgm:pt modelId="{A03E1384-B7C8-46D3-9983-76C54A645FD9}" type="pres">
      <dgm:prSet presAssocID="{44F2F2A9-E1B8-48C6-8695-8BE4A8C7E5BC}" presName="compNode" presStyleCnt="0"/>
      <dgm:spPr/>
    </dgm:pt>
    <dgm:pt modelId="{D08A64B0-578D-4BE8-B51C-E2A1D0454E77}" type="pres">
      <dgm:prSet presAssocID="{44F2F2A9-E1B8-48C6-8695-8BE4A8C7E5BC}" presName="dummyConnPt" presStyleCnt="0"/>
      <dgm:spPr/>
    </dgm:pt>
    <dgm:pt modelId="{B523187A-FF8A-4094-8E8B-C7F8BDC61025}" type="pres">
      <dgm:prSet presAssocID="{44F2F2A9-E1B8-48C6-8695-8BE4A8C7E5BC}" presName="node" presStyleLbl="node1" presStyleIdx="7" presStyleCnt="8" custScaleX="203774" custScaleY="327329" custLinFactNeighborX="18331" custLinFactNeighborY="672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FCCBA2-A267-43BD-8306-DE63B11A2356}" srcId="{4617DA31-52EF-478E-A23D-AC73F532CB2F}" destId="{5F1A01D0-B2AA-4869-B0E5-4CDA29E63449}" srcOrd="4" destOrd="0" parTransId="{118B8CED-4E1D-405B-B633-BE99836CF430}" sibTransId="{A032601F-22DA-4B70-A117-83F25D35BC6B}"/>
    <dgm:cxn modelId="{208B7A51-ECA8-4449-A216-39A757F7C7A5}" type="presOf" srcId="{44F2F2A9-E1B8-48C6-8695-8BE4A8C7E5BC}" destId="{B523187A-FF8A-4094-8E8B-C7F8BDC61025}" srcOrd="0" destOrd="0" presId="urn:microsoft.com/office/officeart/2005/8/layout/bProcess4"/>
    <dgm:cxn modelId="{37A1E417-2757-4C35-8007-9338461DB090}" type="presOf" srcId="{C2ACDD60-D329-4EA5-8116-76B19647DCB1}" destId="{ECB0AA50-BA43-40D8-82C3-BC45FCA9DF65}" srcOrd="0" destOrd="0" presId="urn:microsoft.com/office/officeart/2005/8/layout/bProcess4"/>
    <dgm:cxn modelId="{870A508F-C253-4ED7-B329-AA9A93E7CAD0}" srcId="{4617DA31-52EF-478E-A23D-AC73F532CB2F}" destId="{7C83A1A9-B35D-449E-ACE3-481FE055E1B9}" srcOrd="0" destOrd="0" parTransId="{6372DE8C-0FB6-494E-AFCD-7AC7B7CB2E2F}" sibTransId="{C2ACDD60-D329-4EA5-8116-76B19647DCB1}"/>
    <dgm:cxn modelId="{4F9B276A-2170-4996-B5AE-AA0A8BF61B6A}" type="presOf" srcId="{5F1A01D0-B2AA-4869-B0E5-4CDA29E63449}" destId="{F4DC2116-C2F0-4F02-B4D4-488BA155090A}" srcOrd="0" destOrd="0" presId="urn:microsoft.com/office/officeart/2005/8/layout/bProcess4"/>
    <dgm:cxn modelId="{86856929-E46D-424B-B509-C2FCAEB2A464}" type="presOf" srcId="{0E99CA55-0557-4C7B-87FA-0CE79CAEB7E5}" destId="{E83CDF85-5E89-4CCF-A3C0-2DE9CBCDC72D}" srcOrd="0" destOrd="0" presId="urn:microsoft.com/office/officeart/2005/8/layout/bProcess4"/>
    <dgm:cxn modelId="{707CDC19-04AB-441E-A33B-A668C8C6629C}" type="presOf" srcId="{8654095E-230C-475C-8A70-946C0B3CAA7B}" destId="{DDB0C881-A655-4D82-97CD-4E81CD091122}" srcOrd="0" destOrd="0" presId="urn:microsoft.com/office/officeart/2005/8/layout/bProcess4"/>
    <dgm:cxn modelId="{024CE88D-68D3-4F6E-ABAE-7D8F24CDC789}" type="presOf" srcId="{7C9F35FD-E921-4450-8972-ED46B0F9ED35}" destId="{E10D3E63-AA4A-412E-8839-479E209AEEDC}" srcOrd="0" destOrd="0" presId="urn:microsoft.com/office/officeart/2005/8/layout/bProcess4"/>
    <dgm:cxn modelId="{BB43DFBF-072F-4858-941D-D4E967AEAA4D}" type="presOf" srcId="{4617DA31-52EF-478E-A23D-AC73F532CB2F}" destId="{572CDAD3-00A2-43B3-9935-6639AA87205D}" srcOrd="0" destOrd="0" presId="urn:microsoft.com/office/officeart/2005/8/layout/bProcess4"/>
    <dgm:cxn modelId="{814E3E09-E6BE-4A31-AC2D-A5715E337133}" type="presOf" srcId="{EC4FBE99-C87D-432A-807D-28D5EF0073A8}" destId="{D13F06D4-5454-46EB-AED8-67B03F315DA3}" srcOrd="0" destOrd="0" presId="urn:microsoft.com/office/officeart/2005/8/layout/bProcess4"/>
    <dgm:cxn modelId="{1EC95ACA-A2DD-4486-952C-010C0D5B5C97}" srcId="{4617DA31-52EF-478E-A23D-AC73F532CB2F}" destId="{8654095E-230C-475C-8A70-946C0B3CAA7B}" srcOrd="5" destOrd="0" parTransId="{083441A6-2EC3-4C56-82D1-A9F9D9DA2EC5}" sibTransId="{921E8D73-107A-46EB-8908-4F2D75A9F33C}"/>
    <dgm:cxn modelId="{FA1220D4-32A1-40C0-93EC-3EE896969F4C}" srcId="{4617DA31-52EF-478E-A23D-AC73F532CB2F}" destId="{7C9F35FD-E921-4450-8972-ED46B0F9ED35}" srcOrd="6" destOrd="0" parTransId="{AA0FC65B-4D04-4554-BFBD-33D5ED53B940}" sibTransId="{811A37E8-4726-4011-9EEA-18237423B99B}"/>
    <dgm:cxn modelId="{1FC2F82F-B741-43C3-BC89-9CD87A7F0B7D}" type="presOf" srcId="{A032601F-22DA-4B70-A117-83F25D35BC6B}" destId="{E9F20B1A-201B-4A4E-8BB1-18203DB62D01}" srcOrd="0" destOrd="0" presId="urn:microsoft.com/office/officeart/2005/8/layout/bProcess4"/>
    <dgm:cxn modelId="{C50EE554-E2CA-4E34-9F5A-3AFBB9229E2F}" type="presOf" srcId="{811A37E8-4726-4011-9EEA-18237423B99B}" destId="{04919D8D-BE6C-4562-A244-ADAA2ED9DBF4}" srcOrd="0" destOrd="0" presId="urn:microsoft.com/office/officeart/2005/8/layout/bProcess4"/>
    <dgm:cxn modelId="{6282D53D-61BC-4BB3-A253-C8B8E53964B2}" type="presOf" srcId="{DA836612-7D02-4FF5-AFA5-9C154558D193}" destId="{B2EE684D-5439-49CA-888C-404456E7443D}" srcOrd="0" destOrd="0" presId="urn:microsoft.com/office/officeart/2005/8/layout/bProcess4"/>
    <dgm:cxn modelId="{C11E0B3A-C3C2-4387-9D18-65B81EDA94E9}" type="presOf" srcId="{85637450-8340-4CC6-93A7-5B62750D2324}" destId="{4AA530C1-76BC-49E6-B6AE-EF9E503FB369}" srcOrd="0" destOrd="0" presId="urn:microsoft.com/office/officeart/2005/8/layout/bProcess4"/>
    <dgm:cxn modelId="{086965A5-F27C-4A7E-B7C7-59CABD6B33F6}" srcId="{4617DA31-52EF-478E-A23D-AC73F532CB2F}" destId="{8496F70A-DAD0-42B4-B056-4415207D8A58}" srcOrd="2" destOrd="0" parTransId="{A8AE7AC9-44A3-46E8-AD12-DEF9C0F4DD25}" sibTransId="{DA836612-7D02-4FF5-AFA5-9C154558D193}"/>
    <dgm:cxn modelId="{A2379CF5-F867-466E-815F-48B3588A013B}" srcId="{4617DA31-52EF-478E-A23D-AC73F532CB2F}" destId="{44F2F2A9-E1B8-48C6-8695-8BE4A8C7E5BC}" srcOrd="7" destOrd="0" parTransId="{DAAC3822-F418-465A-A045-059BF700B3B3}" sibTransId="{D3A0DCAC-AFCC-49E2-8CEC-4DA47F6219E3}"/>
    <dgm:cxn modelId="{99999E25-B4A6-400D-AC41-B5B642A75F8F}" type="presOf" srcId="{7C83A1A9-B35D-449E-ACE3-481FE055E1B9}" destId="{B9E37629-32A7-44D1-A473-CF50B51A228E}" srcOrd="0" destOrd="0" presId="urn:microsoft.com/office/officeart/2005/8/layout/bProcess4"/>
    <dgm:cxn modelId="{47A78AE2-150A-48C7-87D7-CC4D68A3130A}" type="presOf" srcId="{921E8D73-107A-46EB-8908-4F2D75A9F33C}" destId="{7AA67D55-C968-449F-B3D1-2F217695A8F6}" srcOrd="0" destOrd="0" presId="urn:microsoft.com/office/officeart/2005/8/layout/bProcess4"/>
    <dgm:cxn modelId="{22F1A1F0-0DE6-4698-B452-76361C27DAB3}" srcId="{4617DA31-52EF-478E-A23D-AC73F532CB2F}" destId="{CB914477-F3BD-4C78-85D8-8108C0EA3425}" srcOrd="1" destOrd="0" parTransId="{CACDE8C7-2D0D-4767-BF40-7C93C2C84F9E}" sibTransId="{0E99CA55-0557-4C7B-87FA-0CE79CAEB7E5}"/>
    <dgm:cxn modelId="{A49A421E-B174-42E2-95BF-8E31E0ED4271}" type="presOf" srcId="{8496F70A-DAD0-42B4-B056-4415207D8A58}" destId="{5D33C0EF-550F-4EE9-89A2-1691F2DD9BDE}" srcOrd="0" destOrd="0" presId="urn:microsoft.com/office/officeart/2005/8/layout/bProcess4"/>
    <dgm:cxn modelId="{04F775EF-DB59-4A16-B057-9A343B725B48}" srcId="{4617DA31-52EF-478E-A23D-AC73F532CB2F}" destId="{85637450-8340-4CC6-93A7-5B62750D2324}" srcOrd="3" destOrd="0" parTransId="{E5695606-5F2E-4355-A0CE-B5936BFC2FFB}" sibTransId="{EC4FBE99-C87D-432A-807D-28D5EF0073A8}"/>
    <dgm:cxn modelId="{AACDD638-52CB-462B-8535-8C4145A6DA2D}" type="presOf" srcId="{CB914477-F3BD-4C78-85D8-8108C0EA3425}" destId="{A3FA4A4B-56F0-4E45-8747-EFA6AA35BD38}" srcOrd="0" destOrd="0" presId="urn:microsoft.com/office/officeart/2005/8/layout/bProcess4"/>
    <dgm:cxn modelId="{F6F19DC3-5BC3-486D-8215-A5523F2CF02C}" type="presParOf" srcId="{572CDAD3-00A2-43B3-9935-6639AA87205D}" destId="{D93AF9DF-A84A-4F4D-9A64-719D483F3745}" srcOrd="0" destOrd="0" presId="urn:microsoft.com/office/officeart/2005/8/layout/bProcess4"/>
    <dgm:cxn modelId="{E05BF05C-093E-4635-8643-2C27716D2F62}" type="presParOf" srcId="{D93AF9DF-A84A-4F4D-9A64-719D483F3745}" destId="{D5935F8F-35B8-43A0-A864-14450D842E31}" srcOrd="0" destOrd="0" presId="urn:microsoft.com/office/officeart/2005/8/layout/bProcess4"/>
    <dgm:cxn modelId="{2FD794E7-F99F-465F-B1BE-671F51986968}" type="presParOf" srcId="{D93AF9DF-A84A-4F4D-9A64-719D483F3745}" destId="{B9E37629-32A7-44D1-A473-CF50B51A228E}" srcOrd="1" destOrd="0" presId="urn:microsoft.com/office/officeart/2005/8/layout/bProcess4"/>
    <dgm:cxn modelId="{FEA990C5-5999-499D-AF73-FF406D5E0692}" type="presParOf" srcId="{572CDAD3-00A2-43B3-9935-6639AA87205D}" destId="{ECB0AA50-BA43-40D8-82C3-BC45FCA9DF65}" srcOrd="1" destOrd="0" presId="urn:microsoft.com/office/officeart/2005/8/layout/bProcess4"/>
    <dgm:cxn modelId="{FB222A31-FF0D-4480-A146-0ED8187BC76F}" type="presParOf" srcId="{572CDAD3-00A2-43B3-9935-6639AA87205D}" destId="{8CD9B8F9-DA5B-4B85-B19E-A7314D379F2B}" srcOrd="2" destOrd="0" presId="urn:microsoft.com/office/officeart/2005/8/layout/bProcess4"/>
    <dgm:cxn modelId="{0D2D1CC4-6CC8-435C-9E12-C428F55EB28A}" type="presParOf" srcId="{8CD9B8F9-DA5B-4B85-B19E-A7314D379F2B}" destId="{D30271F6-FE41-4B4D-BF46-38E698373C89}" srcOrd="0" destOrd="0" presId="urn:microsoft.com/office/officeart/2005/8/layout/bProcess4"/>
    <dgm:cxn modelId="{CA4AAE29-BE5F-43ED-9B66-1A568F454F4B}" type="presParOf" srcId="{8CD9B8F9-DA5B-4B85-B19E-A7314D379F2B}" destId="{A3FA4A4B-56F0-4E45-8747-EFA6AA35BD38}" srcOrd="1" destOrd="0" presId="urn:microsoft.com/office/officeart/2005/8/layout/bProcess4"/>
    <dgm:cxn modelId="{80F10286-204A-48B2-A8A7-5722ABBCB3FE}" type="presParOf" srcId="{572CDAD3-00A2-43B3-9935-6639AA87205D}" destId="{E83CDF85-5E89-4CCF-A3C0-2DE9CBCDC72D}" srcOrd="3" destOrd="0" presId="urn:microsoft.com/office/officeart/2005/8/layout/bProcess4"/>
    <dgm:cxn modelId="{0A523041-2378-449C-A09A-6B0DC3AD7589}" type="presParOf" srcId="{572CDAD3-00A2-43B3-9935-6639AA87205D}" destId="{A7C9250A-F273-4A80-B15E-5599C246B038}" srcOrd="4" destOrd="0" presId="urn:microsoft.com/office/officeart/2005/8/layout/bProcess4"/>
    <dgm:cxn modelId="{36FAB7C6-672C-49CE-8937-6EE14DD898EF}" type="presParOf" srcId="{A7C9250A-F273-4A80-B15E-5599C246B038}" destId="{DB932862-D512-4AF2-B08A-91FD95A37489}" srcOrd="0" destOrd="0" presId="urn:microsoft.com/office/officeart/2005/8/layout/bProcess4"/>
    <dgm:cxn modelId="{7FD0082A-D536-44DC-B8A9-961360A4B67A}" type="presParOf" srcId="{A7C9250A-F273-4A80-B15E-5599C246B038}" destId="{5D33C0EF-550F-4EE9-89A2-1691F2DD9BDE}" srcOrd="1" destOrd="0" presId="urn:microsoft.com/office/officeart/2005/8/layout/bProcess4"/>
    <dgm:cxn modelId="{4A6175DD-4673-45B5-94D5-D6AAF6656768}" type="presParOf" srcId="{572CDAD3-00A2-43B3-9935-6639AA87205D}" destId="{B2EE684D-5439-49CA-888C-404456E7443D}" srcOrd="5" destOrd="0" presId="urn:microsoft.com/office/officeart/2005/8/layout/bProcess4"/>
    <dgm:cxn modelId="{4B3E6DC9-5C0E-4B06-BFEB-6D81E6603FE7}" type="presParOf" srcId="{572CDAD3-00A2-43B3-9935-6639AA87205D}" destId="{749DB763-CFEC-44D8-A3BF-20EBC10A55E5}" srcOrd="6" destOrd="0" presId="urn:microsoft.com/office/officeart/2005/8/layout/bProcess4"/>
    <dgm:cxn modelId="{47A7FEC3-EB9E-4360-8EAE-EB58F48F75E9}" type="presParOf" srcId="{749DB763-CFEC-44D8-A3BF-20EBC10A55E5}" destId="{94F55E7B-DEE6-4CDB-9E53-17BC1C4B7DB3}" srcOrd="0" destOrd="0" presId="urn:microsoft.com/office/officeart/2005/8/layout/bProcess4"/>
    <dgm:cxn modelId="{3A5D6787-D8F6-4A3B-B050-8FCAAD3E6A31}" type="presParOf" srcId="{749DB763-CFEC-44D8-A3BF-20EBC10A55E5}" destId="{4AA530C1-76BC-49E6-B6AE-EF9E503FB369}" srcOrd="1" destOrd="0" presId="urn:microsoft.com/office/officeart/2005/8/layout/bProcess4"/>
    <dgm:cxn modelId="{C12E41CA-F5A6-48F6-BF40-A0369487E6F0}" type="presParOf" srcId="{572CDAD3-00A2-43B3-9935-6639AA87205D}" destId="{D13F06D4-5454-46EB-AED8-67B03F315DA3}" srcOrd="7" destOrd="0" presId="urn:microsoft.com/office/officeart/2005/8/layout/bProcess4"/>
    <dgm:cxn modelId="{B7F323D7-2471-4EA0-A6D9-AF8B4F840CCF}" type="presParOf" srcId="{572CDAD3-00A2-43B3-9935-6639AA87205D}" destId="{3D980985-ADB0-438A-97EF-D15336603041}" srcOrd="8" destOrd="0" presId="urn:microsoft.com/office/officeart/2005/8/layout/bProcess4"/>
    <dgm:cxn modelId="{D4A2C497-D7BC-4F6C-A83E-2AC2DE2D24BA}" type="presParOf" srcId="{3D980985-ADB0-438A-97EF-D15336603041}" destId="{92468F84-0AB8-49B4-8766-689797B2F88A}" srcOrd="0" destOrd="0" presId="urn:microsoft.com/office/officeart/2005/8/layout/bProcess4"/>
    <dgm:cxn modelId="{D41E7026-ADD5-4825-9C10-CED3D3227668}" type="presParOf" srcId="{3D980985-ADB0-438A-97EF-D15336603041}" destId="{F4DC2116-C2F0-4F02-B4D4-488BA155090A}" srcOrd="1" destOrd="0" presId="urn:microsoft.com/office/officeart/2005/8/layout/bProcess4"/>
    <dgm:cxn modelId="{0BACC660-AE3B-4080-B3A3-3B66E1F8CD94}" type="presParOf" srcId="{572CDAD3-00A2-43B3-9935-6639AA87205D}" destId="{E9F20B1A-201B-4A4E-8BB1-18203DB62D01}" srcOrd="9" destOrd="0" presId="urn:microsoft.com/office/officeart/2005/8/layout/bProcess4"/>
    <dgm:cxn modelId="{0E6BDC09-289C-43A4-877B-4CDE9500B756}" type="presParOf" srcId="{572CDAD3-00A2-43B3-9935-6639AA87205D}" destId="{3F0BC5C5-B4DF-4553-AEB6-EB845DDDAAAB}" srcOrd="10" destOrd="0" presId="urn:microsoft.com/office/officeart/2005/8/layout/bProcess4"/>
    <dgm:cxn modelId="{8CB812BB-EB04-4480-9CBA-A46D26D7771C}" type="presParOf" srcId="{3F0BC5C5-B4DF-4553-AEB6-EB845DDDAAAB}" destId="{7606A7F7-9A97-4A68-A042-C59B1444B8A1}" srcOrd="0" destOrd="0" presId="urn:microsoft.com/office/officeart/2005/8/layout/bProcess4"/>
    <dgm:cxn modelId="{3A94CA22-B670-45DA-A604-49768F841A30}" type="presParOf" srcId="{3F0BC5C5-B4DF-4553-AEB6-EB845DDDAAAB}" destId="{DDB0C881-A655-4D82-97CD-4E81CD091122}" srcOrd="1" destOrd="0" presId="urn:microsoft.com/office/officeart/2005/8/layout/bProcess4"/>
    <dgm:cxn modelId="{9DCD84E5-354A-457E-934A-A79886363F6E}" type="presParOf" srcId="{572CDAD3-00A2-43B3-9935-6639AA87205D}" destId="{7AA67D55-C968-449F-B3D1-2F217695A8F6}" srcOrd="11" destOrd="0" presId="urn:microsoft.com/office/officeart/2005/8/layout/bProcess4"/>
    <dgm:cxn modelId="{3D00A781-4594-4F73-84F0-9ACE0BDAACC0}" type="presParOf" srcId="{572CDAD3-00A2-43B3-9935-6639AA87205D}" destId="{A51792A1-D19D-458C-9A45-06B781DEF225}" srcOrd="12" destOrd="0" presId="urn:microsoft.com/office/officeart/2005/8/layout/bProcess4"/>
    <dgm:cxn modelId="{59CA7642-68AA-49EF-878F-460D62065F0E}" type="presParOf" srcId="{A51792A1-D19D-458C-9A45-06B781DEF225}" destId="{1E034F46-4042-4703-BDBB-42857D900A94}" srcOrd="0" destOrd="0" presId="urn:microsoft.com/office/officeart/2005/8/layout/bProcess4"/>
    <dgm:cxn modelId="{A1A8FB0D-CBAE-4C36-9F8D-C198F5E3F492}" type="presParOf" srcId="{A51792A1-D19D-458C-9A45-06B781DEF225}" destId="{E10D3E63-AA4A-412E-8839-479E209AEEDC}" srcOrd="1" destOrd="0" presId="urn:microsoft.com/office/officeart/2005/8/layout/bProcess4"/>
    <dgm:cxn modelId="{297C8005-7B94-4D13-A5B5-C4522D5947B5}" type="presParOf" srcId="{572CDAD3-00A2-43B3-9935-6639AA87205D}" destId="{04919D8D-BE6C-4562-A244-ADAA2ED9DBF4}" srcOrd="13" destOrd="0" presId="urn:microsoft.com/office/officeart/2005/8/layout/bProcess4"/>
    <dgm:cxn modelId="{B7450B0D-2426-4893-8F9B-4DEC3E873197}" type="presParOf" srcId="{572CDAD3-00A2-43B3-9935-6639AA87205D}" destId="{A03E1384-B7C8-46D3-9983-76C54A645FD9}" srcOrd="14" destOrd="0" presId="urn:microsoft.com/office/officeart/2005/8/layout/bProcess4"/>
    <dgm:cxn modelId="{644B4B45-250C-49F6-B5F9-47EA602A3AC8}" type="presParOf" srcId="{A03E1384-B7C8-46D3-9983-76C54A645FD9}" destId="{D08A64B0-578D-4BE8-B51C-E2A1D0454E77}" srcOrd="0" destOrd="0" presId="urn:microsoft.com/office/officeart/2005/8/layout/bProcess4"/>
    <dgm:cxn modelId="{4CECC8FC-00DF-48E3-9955-7C221393AD51}" type="presParOf" srcId="{A03E1384-B7C8-46D3-9983-76C54A645FD9}" destId="{B523187A-FF8A-4094-8E8B-C7F8BDC61025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6573F2-1AB2-4051-A55D-DB6F7C8B2EA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B6302A-7C9A-4E0F-8178-B5943FB97799}">
      <dgm:prSet phldrT="[Текст]" custT="1"/>
      <dgm:spPr/>
      <dgm:t>
        <a:bodyPr/>
        <a:lstStyle/>
        <a:p>
          <a:r>
            <a:rPr lang="ru-RU" sz="2400" b="1" dirty="0" smtClean="0"/>
            <a:t>Физического усилия (погрешность измерения)</a:t>
          </a:r>
          <a:endParaRPr lang="ru-RU" sz="2400" b="1" dirty="0"/>
        </a:p>
      </dgm:t>
    </dgm:pt>
    <dgm:pt modelId="{D9829E96-9631-4D63-9BD2-99C8C3D421A5}" type="parTrans" cxnId="{9DFE9B2A-1166-46F5-B09B-1DD7C8B0C2A6}">
      <dgm:prSet/>
      <dgm:spPr/>
      <dgm:t>
        <a:bodyPr/>
        <a:lstStyle/>
        <a:p>
          <a:endParaRPr lang="ru-RU"/>
        </a:p>
      </dgm:t>
    </dgm:pt>
    <dgm:pt modelId="{1EBFEB9D-0D81-46B7-AD2C-8E62ADB0B602}" type="sibTrans" cxnId="{9DFE9B2A-1166-46F5-B09B-1DD7C8B0C2A6}">
      <dgm:prSet/>
      <dgm:spPr/>
      <dgm:t>
        <a:bodyPr/>
        <a:lstStyle/>
        <a:p>
          <a:endParaRPr lang="ru-RU"/>
        </a:p>
      </dgm:t>
    </dgm:pt>
    <dgm:pt modelId="{2C041E81-DEC4-48A0-B020-AAD177BAC98B}">
      <dgm:prSet phldrT="[Текст]" custT="1"/>
      <dgm:spPr/>
      <dgm:t>
        <a:bodyPr/>
        <a:lstStyle/>
        <a:p>
          <a:r>
            <a:rPr lang="ru-RU" sz="2400" b="1" dirty="0" smtClean="0"/>
            <a:t>Внимания и сосредоточенности</a:t>
          </a:r>
          <a:endParaRPr lang="ru-RU" sz="2400" b="1" dirty="0"/>
        </a:p>
      </dgm:t>
    </dgm:pt>
    <dgm:pt modelId="{817D8237-22CD-46AD-A12E-6D8C518DC533}" type="parTrans" cxnId="{722737A8-F632-419A-88C6-F6B07317042A}">
      <dgm:prSet/>
      <dgm:spPr/>
      <dgm:t>
        <a:bodyPr/>
        <a:lstStyle/>
        <a:p>
          <a:endParaRPr lang="ru-RU"/>
        </a:p>
      </dgm:t>
    </dgm:pt>
    <dgm:pt modelId="{378F4E36-F8D0-4D1B-8657-9DABF906EB68}" type="sibTrans" cxnId="{722737A8-F632-419A-88C6-F6B07317042A}">
      <dgm:prSet/>
      <dgm:spPr/>
      <dgm:t>
        <a:bodyPr/>
        <a:lstStyle/>
        <a:p>
          <a:endParaRPr lang="ru-RU"/>
        </a:p>
      </dgm:t>
    </dgm:pt>
    <dgm:pt modelId="{E697EB88-8628-4CB8-908A-88B6A6557B9E}">
      <dgm:prSet phldrT="[Текст]" custT="1"/>
      <dgm:spPr/>
      <dgm:t>
        <a:bodyPr/>
        <a:lstStyle/>
        <a:p>
          <a:r>
            <a:rPr lang="ru-RU" sz="2400" b="1" dirty="0" smtClean="0"/>
            <a:t>Хорошего слуха (5 фаз тонов Короткова)</a:t>
          </a:r>
          <a:endParaRPr lang="ru-RU" sz="2400" b="1" dirty="0"/>
        </a:p>
      </dgm:t>
    </dgm:pt>
    <dgm:pt modelId="{35CD7D3A-D0FF-4B3F-A12B-82A2D0B1F273}" type="parTrans" cxnId="{2D6CDAFD-BC5C-4E00-9868-3D96E8F849D3}">
      <dgm:prSet/>
      <dgm:spPr/>
      <dgm:t>
        <a:bodyPr/>
        <a:lstStyle/>
        <a:p>
          <a:endParaRPr lang="ru-RU"/>
        </a:p>
      </dgm:t>
    </dgm:pt>
    <dgm:pt modelId="{458AB65F-5160-4B93-BA38-0F9EFAF0ADBC}" type="sibTrans" cxnId="{2D6CDAFD-BC5C-4E00-9868-3D96E8F849D3}">
      <dgm:prSet/>
      <dgm:spPr/>
      <dgm:t>
        <a:bodyPr/>
        <a:lstStyle/>
        <a:p>
          <a:endParaRPr lang="ru-RU"/>
        </a:p>
      </dgm:t>
    </dgm:pt>
    <dgm:pt modelId="{9B2E8619-617B-4E01-93C3-A543EC3A407C}" type="pres">
      <dgm:prSet presAssocID="{316573F2-1AB2-4051-A55D-DB6F7C8B2EA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D79434-73C1-4197-AD64-53EBF2978AED}" type="pres">
      <dgm:prSet presAssocID="{0EB6302A-7C9A-4E0F-8178-B5943FB97799}" presName="parentLin" presStyleCnt="0"/>
      <dgm:spPr/>
    </dgm:pt>
    <dgm:pt modelId="{4303D315-211A-4CAC-8A1A-19EB536CAF0E}" type="pres">
      <dgm:prSet presAssocID="{0EB6302A-7C9A-4E0F-8178-B5943FB9779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857DBB0-AB19-4215-A080-AD83DD6534AD}" type="pres">
      <dgm:prSet presAssocID="{0EB6302A-7C9A-4E0F-8178-B5943FB97799}" presName="parentText" presStyleLbl="node1" presStyleIdx="0" presStyleCnt="3" custLinFactNeighborX="51035" custLinFactNeighborY="37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DD5075-8654-467B-A012-7B5264EF8668}" type="pres">
      <dgm:prSet presAssocID="{0EB6302A-7C9A-4E0F-8178-B5943FB97799}" presName="negativeSpace" presStyleCnt="0"/>
      <dgm:spPr/>
    </dgm:pt>
    <dgm:pt modelId="{3449EF55-B017-4026-946A-AFF614121220}" type="pres">
      <dgm:prSet presAssocID="{0EB6302A-7C9A-4E0F-8178-B5943FB97799}" presName="childText" presStyleLbl="conFgAcc1" presStyleIdx="0" presStyleCnt="3" custLinFactY="-41977" custLinFactNeighborX="5802" custLinFactNeighborY="-100000">
        <dgm:presLayoutVars>
          <dgm:bulletEnabled val="1"/>
        </dgm:presLayoutVars>
      </dgm:prSet>
      <dgm:spPr/>
    </dgm:pt>
    <dgm:pt modelId="{81EB9E40-8F95-407B-8E04-AAB18F9A78B4}" type="pres">
      <dgm:prSet presAssocID="{1EBFEB9D-0D81-46B7-AD2C-8E62ADB0B602}" presName="spaceBetweenRectangles" presStyleCnt="0"/>
      <dgm:spPr/>
    </dgm:pt>
    <dgm:pt modelId="{DD041EA9-9717-4480-9C3A-D631977F706B}" type="pres">
      <dgm:prSet presAssocID="{2C041E81-DEC4-48A0-B020-AAD177BAC98B}" presName="parentLin" presStyleCnt="0"/>
      <dgm:spPr/>
    </dgm:pt>
    <dgm:pt modelId="{F95668CD-ED2F-41DC-89DA-E4387137F840}" type="pres">
      <dgm:prSet presAssocID="{2C041E81-DEC4-48A0-B020-AAD177BAC98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C2405BF-077C-45FF-8F96-87E4C332A1D8}" type="pres">
      <dgm:prSet presAssocID="{2C041E81-DEC4-48A0-B020-AAD177BAC98B}" presName="parentText" presStyleLbl="node1" presStyleIdx="1" presStyleCnt="3" custLinFactNeighborX="60012" custLinFactNeighborY="-616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04DDF-503A-46C0-A641-96B3D30CA606}" type="pres">
      <dgm:prSet presAssocID="{2C041E81-DEC4-48A0-B020-AAD177BAC98B}" presName="negativeSpace" presStyleCnt="0"/>
      <dgm:spPr/>
    </dgm:pt>
    <dgm:pt modelId="{3E31AED3-E17A-4AEA-BB67-5FC0F51682CA}" type="pres">
      <dgm:prSet presAssocID="{2C041E81-DEC4-48A0-B020-AAD177BAC98B}" presName="childText" presStyleLbl="conFgAcc1" presStyleIdx="1" presStyleCnt="3" custLinFactY="-72579" custLinFactNeighborX="-749" custLinFactNeighborY="-100000">
        <dgm:presLayoutVars>
          <dgm:bulletEnabled val="1"/>
        </dgm:presLayoutVars>
      </dgm:prSet>
      <dgm:spPr/>
    </dgm:pt>
    <dgm:pt modelId="{BB7A0E06-16EB-414F-B780-643AE7B4FF60}" type="pres">
      <dgm:prSet presAssocID="{378F4E36-F8D0-4D1B-8657-9DABF906EB68}" presName="spaceBetweenRectangles" presStyleCnt="0"/>
      <dgm:spPr/>
    </dgm:pt>
    <dgm:pt modelId="{C0E9D669-210B-4859-BA81-7C603A943573}" type="pres">
      <dgm:prSet presAssocID="{E697EB88-8628-4CB8-908A-88B6A6557B9E}" presName="parentLin" presStyleCnt="0"/>
      <dgm:spPr/>
    </dgm:pt>
    <dgm:pt modelId="{C2E870C2-4EAD-4C70-B7FF-3E2B39E6E54F}" type="pres">
      <dgm:prSet presAssocID="{E697EB88-8628-4CB8-908A-88B6A6557B9E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F354DA1-5933-4AF1-86EF-821D3EC2940B}" type="pres">
      <dgm:prSet presAssocID="{E697EB88-8628-4CB8-908A-88B6A6557B9E}" presName="parentText" presStyleLbl="node1" presStyleIdx="2" presStyleCnt="3" custLinFactX="11359" custLinFactY="-15389" custLinFactNeighborX="1000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9320D-1833-4A16-8230-BE489D3D9FEC}" type="pres">
      <dgm:prSet presAssocID="{E697EB88-8628-4CB8-908A-88B6A6557B9E}" presName="negativeSpace" presStyleCnt="0"/>
      <dgm:spPr/>
    </dgm:pt>
    <dgm:pt modelId="{E7DDA4B0-46F5-4BEA-B987-FF8905B1CAE2}" type="pres">
      <dgm:prSet presAssocID="{E697EB88-8628-4CB8-908A-88B6A6557B9E}" presName="childText" presStyleLbl="conFgAcc1" presStyleIdx="2" presStyleCnt="3" custLinFactY="-100000" custLinFactNeighborX="-1624" custLinFactNeighborY="-1016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FE9B2A-1166-46F5-B09B-1DD7C8B0C2A6}" srcId="{316573F2-1AB2-4051-A55D-DB6F7C8B2EAD}" destId="{0EB6302A-7C9A-4E0F-8178-B5943FB97799}" srcOrd="0" destOrd="0" parTransId="{D9829E96-9631-4D63-9BD2-99C8C3D421A5}" sibTransId="{1EBFEB9D-0D81-46B7-AD2C-8E62ADB0B602}"/>
    <dgm:cxn modelId="{90B79C36-2941-477E-A96B-B06536EC463E}" type="presOf" srcId="{2C041E81-DEC4-48A0-B020-AAD177BAC98B}" destId="{F95668CD-ED2F-41DC-89DA-E4387137F840}" srcOrd="0" destOrd="0" presId="urn:microsoft.com/office/officeart/2005/8/layout/list1"/>
    <dgm:cxn modelId="{2D6CDAFD-BC5C-4E00-9868-3D96E8F849D3}" srcId="{316573F2-1AB2-4051-A55D-DB6F7C8B2EAD}" destId="{E697EB88-8628-4CB8-908A-88B6A6557B9E}" srcOrd="2" destOrd="0" parTransId="{35CD7D3A-D0FF-4B3F-A12B-82A2D0B1F273}" sibTransId="{458AB65F-5160-4B93-BA38-0F9EFAF0ADBC}"/>
    <dgm:cxn modelId="{4E551532-0831-4015-982E-1AE9D97CC826}" type="presOf" srcId="{0EB6302A-7C9A-4E0F-8178-B5943FB97799}" destId="{4303D315-211A-4CAC-8A1A-19EB536CAF0E}" srcOrd="0" destOrd="0" presId="urn:microsoft.com/office/officeart/2005/8/layout/list1"/>
    <dgm:cxn modelId="{63E1DDE7-2F71-49DD-84CB-BB0DD2F2E4DA}" type="presOf" srcId="{316573F2-1AB2-4051-A55D-DB6F7C8B2EAD}" destId="{9B2E8619-617B-4E01-93C3-A543EC3A407C}" srcOrd="0" destOrd="0" presId="urn:microsoft.com/office/officeart/2005/8/layout/list1"/>
    <dgm:cxn modelId="{B9E3E61E-67C7-49F6-A7C0-322167131E0B}" type="presOf" srcId="{E697EB88-8628-4CB8-908A-88B6A6557B9E}" destId="{C2E870C2-4EAD-4C70-B7FF-3E2B39E6E54F}" srcOrd="0" destOrd="0" presId="urn:microsoft.com/office/officeart/2005/8/layout/list1"/>
    <dgm:cxn modelId="{9B8AA465-C84E-4A1F-A01E-7368307E148F}" type="presOf" srcId="{E697EB88-8628-4CB8-908A-88B6A6557B9E}" destId="{3F354DA1-5933-4AF1-86EF-821D3EC2940B}" srcOrd="1" destOrd="0" presId="urn:microsoft.com/office/officeart/2005/8/layout/list1"/>
    <dgm:cxn modelId="{5C5D7AFE-BA78-401A-B2A1-3847F355DE17}" type="presOf" srcId="{0EB6302A-7C9A-4E0F-8178-B5943FB97799}" destId="{0857DBB0-AB19-4215-A080-AD83DD6534AD}" srcOrd="1" destOrd="0" presId="urn:microsoft.com/office/officeart/2005/8/layout/list1"/>
    <dgm:cxn modelId="{722737A8-F632-419A-88C6-F6B07317042A}" srcId="{316573F2-1AB2-4051-A55D-DB6F7C8B2EAD}" destId="{2C041E81-DEC4-48A0-B020-AAD177BAC98B}" srcOrd="1" destOrd="0" parTransId="{817D8237-22CD-46AD-A12E-6D8C518DC533}" sibTransId="{378F4E36-F8D0-4D1B-8657-9DABF906EB68}"/>
    <dgm:cxn modelId="{372550B8-7BF8-4FDA-8EB8-B97092D0DAF7}" type="presOf" srcId="{2C041E81-DEC4-48A0-B020-AAD177BAC98B}" destId="{EC2405BF-077C-45FF-8F96-87E4C332A1D8}" srcOrd="1" destOrd="0" presId="urn:microsoft.com/office/officeart/2005/8/layout/list1"/>
    <dgm:cxn modelId="{FB5889D5-3AC5-4FC7-B6AF-2193B9BD7B62}" type="presParOf" srcId="{9B2E8619-617B-4E01-93C3-A543EC3A407C}" destId="{C2D79434-73C1-4197-AD64-53EBF2978AED}" srcOrd="0" destOrd="0" presId="urn:microsoft.com/office/officeart/2005/8/layout/list1"/>
    <dgm:cxn modelId="{FDFED37F-3855-4943-816E-1C5191A06D1B}" type="presParOf" srcId="{C2D79434-73C1-4197-AD64-53EBF2978AED}" destId="{4303D315-211A-4CAC-8A1A-19EB536CAF0E}" srcOrd="0" destOrd="0" presId="urn:microsoft.com/office/officeart/2005/8/layout/list1"/>
    <dgm:cxn modelId="{8C5CD3B9-6378-4C1A-B5B6-73C7D79ED0B8}" type="presParOf" srcId="{C2D79434-73C1-4197-AD64-53EBF2978AED}" destId="{0857DBB0-AB19-4215-A080-AD83DD6534AD}" srcOrd="1" destOrd="0" presId="urn:microsoft.com/office/officeart/2005/8/layout/list1"/>
    <dgm:cxn modelId="{2B387EEA-5B89-4AA1-AF93-FB0BBDF350E6}" type="presParOf" srcId="{9B2E8619-617B-4E01-93C3-A543EC3A407C}" destId="{60DD5075-8654-467B-A012-7B5264EF8668}" srcOrd="1" destOrd="0" presId="urn:microsoft.com/office/officeart/2005/8/layout/list1"/>
    <dgm:cxn modelId="{4F5E0D3D-8FCA-48F8-89CF-35BC47BD023E}" type="presParOf" srcId="{9B2E8619-617B-4E01-93C3-A543EC3A407C}" destId="{3449EF55-B017-4026-946A-AFF614121220}" srcOrd="2" destOrd="0" presId="urn:microsoft.com/office/officeart/2005/8/layout/list1"/>
    <dgm:cxn modelId="{3C9BF49F-B588-4B21-8393-778DEDED187F}" type="presParOf" srcId="{9B2E8619-617B-4E01-93C3-A543EC3A407C}" destId="{81EB9E40-8F95-407B-8E04-AAB18F9A78B4}" srcOrd="3" destOrd="0" presId="urn:microsoft.com/office/officeart/2005/8/layout/list1"/>
    <dgm:cxn modelId="{8BC7CBBB-0338-4FA3-8862-3A3157ACDC33}" type="presParOf" srcId="{9B2E8619-617B-4E01-93C3-A543EC3A407C}" destId="{DD041EA9-9717-4480-9C3A-D631977F706B}" srcOrd="4" destOrd="0" presId="urn:microsoft.com/office/officeart/2005/8/layout/list1"/>
    <dgm:cxn modelId="{AAB1051C-A2B5-4944-A96D-48FFBC511B78}" type="presParOf" srcId="{DD041EA9-9717-4480-9C3A-D631977F706B}" destId="{F95668CD-ED2F-41DC-89DA-E4387137F840}" srcOrd="0" destOrd="0" presId="urn:microsoft.com/office/officeart/2005/8/layout/list1"/>
    <dgm:cxn modelId="{F414AFCF-76D1-46E7-B2D8-A224C1C7240B}" type="presParOf" srcId="{DD041EA9-9717-4480-9C3A-D631977F706B}" destId="{EC2405BF-077C-45FF-8F96-87E4C332A1D8}" srcOrd="1" destOrd="0" presId="urn:microsoft.com/office/officeart/2005/8/layout/list1"/>
    <dgm:cxn modelId="{A77E9C29-C26D-4495-AE3F-E0801C7FF9D8}" type="presParOf" srcId="{9B2E8619-617B-4E01-93C3-A543EC3A407C}" destId="{69F04DDF-503A-46C0-A641-96B3D30CA606}" srcOrd="5" destOrd="0" presId="urn:microsoft.com/office/officeart/2005/8/layout/list1"/>
    <dgm:cxn modelId="{B9D65CD0-79D8-4BB6-A1B3-9583C70851A8}" type="presParOf" srcId="{9B2E8619-617B-4E01-93C3-A543EC3A407C}" destId="{3E31AED3-E17A-4AEA-BB67-5FC0F51682CA}" srcOrd="6" destOrd="0" presId="urn:microsoft.com/office/officeart/2005/8/layout/list1"/>
    <dgm:cxn modelId="{22D9A0FD-1A97-483D-9A60-4603CA9E6524}" type="presParOf" srcId="{9B2E8619-617B-4E01-93C3-A543EC3A407C}" destId="{BB7A0E06-16EB-414F-B780-643AE7B4FF60}" srcOrd="7" destOrd="0" presId="urn:microsoft.com/office/officeart/2005/8/layout/list1"/>
    <dgm:cxn modelId="{54FFEEE2-EAB6-47D8-868E-56B5F361BFD3}" type="presParOf" srcId="{9B2E8619-617B-4E01-93C3-A543EC3A407C}" destId="{C0E9D669-210B-4859-BA81-7C603A943573}" srcOrd="8" destOrd="0" presId="urn:microsoft.com/office/officeart/2005/8/layout/list1"/>
    <dgm:cxn modelId="{E8EF7501-19F0-4294-B203-3486C652A604}" type="presParOf" srcId="{C0E9D669-210B-4859-BA81-7C603A943573}" destId="{C2E870C2-4EAD-4C70-B7FF-3E2B39E6E54F}" srcOrd="0" destOrd="0" presId="urn:microsoft.com/office/officeart/2005/8/layout/list1"/>
    <dgm:cxn modelId="{D0746257-CBCC-43D6-8D05-5B74428FB472}" type="presParOf" srcId="{C0E9D669-210B-4859-BA81-7C603A943573}" destId="{3F354DA1-5933-4AF1-86EF-821D3EC2940B}" srcOrd="1" destOrd="0" presId="urn:microsoft.com/office/officeart/2005/8/layout/list1"/>
    <dgm:cxn modelId="{096AA5EE-9F10-42EE-BADE-CA044FFC67C0}" type="presParOf" srcId="{9B2E8619-617B-4E01-93C3-A543EC3A407C}" destId="{ADF9320D-1833-4A16-8230-BE489D3D9FEC}" srcOrd="9" destOrd="0" presId="urn:microsoft.com/office/officeart/2005/8/layout/list1"/>
    <dgm:cxn modelId="{CE3E5E3B-3781-43E8-935B-DFFA56069F09}" type="presParOf" srcId="{9B2E8619-617B-4E01-93C3-A543EC3A407C}" destId="{E7DDA4B0-46F5-4BEA-B987-FF8905B1CAE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9A3A2-D4C4-45C4-96D5-1D75D1A5E553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55DB7-6F30-41FB-8499-32B203AF2B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243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>
                <a:solidFill>
                  <a:srgbClr val="0071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кардиологическом институте им. Мясникова было проведено исследования «УРОВЕНЬ АД У БОЛЬНЫХ , ИСПОЛЬЗУЮЩИХ И НЕ ИСПОЛЬЗУЮЩИХ СКАД ЧЕРЕЗ  1,5 ГОДА АМБУЛАТОРНОГО НАБЛЮДЕНИЯ»</a:t>
            </a:r>
          </a:p>
          <a:p>
            <a:r>
              <a:rPr lang="ru-RU" altLang="ru-RU" smtClean="0"/>
              <a:t>Собственные результаты исследования проф. Ощепкова Е.В. с соав. показали, что в группе больных АГ с использованием метода СКАД в течение 1–1,5 года амбулаторного лечения наблюдалась более высокая приверженность к</a:t>
            </a:r>
          </a:p>
          <a:p>
            <a:r>
              <a:rPr lang="ru-RU" altLang="ru-RU" smtClean="0"/>
              <a:t>лечению, чем у больных, не применявших метод СКАД (88,6 против 54%) и более чем в 2 раза увеличивает % пациентов, достигших целевых значений АД (49 против 22% ). Соответственно СКАД – это немаловажная часть всей терапии.</a:t>
            </a:r>
          </a:p>
          <a:p>
            <a:endParaRPr lang="ru-RU" altLang="ru-RU" smtClean="0"/>
          </a:p>
        </p:txBody>
      </p:sp>
      <p:sp>
        <p:nvSpPr>
          <p:cNvPr id="860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B4EB0B7-EBF4-485B-A3A1-FB7253EC4266}" type="slidenum">
              <a:rPr lang="ru-RU" altLang="ru-RU"/>
              <a:pPr eaLnBrk="1" hangingPunct="1"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5160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19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27CC317-DE8E-4575-B72D-84368DCB6FBF}" type="slidenum">
              <a:rPr lang="ru-RU" altLang="ru-RU"/>
              <a:pPr eaLnBrk="1" hangingPunct="1"/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7826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69B6-93A3-43F8-B807-5623850CBDF8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40C9-8952-425D-8DE5-084651FBB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15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69B6-93A3-43F8-B807-5623850CBDF8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40C9-8952-425D-8DE5-084651FBB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6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69B6-93A3-43F8-B807-5623850CBDF8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40C9-8952-425D-8DE5-084651FBB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057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69B6-93A3-43F8-B807-5623850CBDF8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40C9-8952-425D-8DE5-084651FBB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1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69B6-93A3-43F8-B807-5623850CBDF8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40C9-8952-425D-8DE5-084651FBB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534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69B6-93A3-43F8-B807-5623850CBDF8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40C9-8952-425D-8DE5-084651FBB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49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69B6-93A3-43F8-B807-5623850CBDF8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40C9-8952-425D-8DE5-084651FBB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94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69B6-93A3-43F8-B807-5623850CBDF8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40C9-8952-425D-8DE5-084651FBB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47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69B6-93A3-43F8-B807-5623850CBDF8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40C9-8952-425D-8DE5-084651FBB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845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69B6-93A3-43F8-B807-5623850CBDF8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40C9-8952-425D-8DE5-084651FBB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275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69B6-93A3-43F8-B807-5623850CBDF8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40C9-8952-425D-8DE5-084651FBB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864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569B6-93A3-43F8-B807-5623850CBDF8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F40C9-8952-425D-8DE5-084651FBB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31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med-info.ru/content/view/1718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Самоконтроль </a:t>
            </a:r>
            <a:r>
              <a:rPr lang="ru-RU" sz="4400" b="1" dirty="0">
                <a:solidFill>
                  <a:srgbClr val="FF0000"/>
                </a:solidFill>
              </a:rPr>
              <a:t>и приверженность </a:t>
            </a:r>
            <a:r>
              <a:rPr lang="ru-RU" sz="4400" b="1" dirty="0" smtClean="0">
                <a:solidFill>
                  <a:srgbClr val="FF0000"/>
                </a:solidFill>
              </a:rPr>
              <a:t>пациентов - </a:t>
            </a:r>
            <a:r>
              <a:rPr lang="ru-RU" sz="4400" b="1" dirty="0">
                <a:solidFill>
                  <a:srgbClr val="FF0000"/>
                </a:solidFill>
              </a:rPr>
              <a:t>залог успеха профилактики </a:t>
            </a:r>
            <a:r>
              <a:rPr lang="ru-RU" sz="4400" b="1" dirty="0" smtClean="0">
                <a:solidFill>
                  <a:srgbClr val="FF0000"/>
                </a:solidFill>
              </a:rPr>
              <a:t>неинфекционных заболеваний 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895549"/>
            <a:ext cx="9144000" cy="1655762"/>
          </a:xfrm>
        </p:spPr>
        <p:txBody>
          <a:bodyPr/>
          <a:lstStyle/>
          <a:p>
            <a:r>
              <a:rPr lang="ru-RU" b="1" dirty="0" smtClean="0"/>
              <a:t>Елена Андреевна </a:t>
            </a:r>
            <a:r>
              <a:rPr lang="ru-RU" b="1" dirty="0" err="1" smtClean="0"/>
              <a:t>Низова</a:t>
            </a:r>
            <a:r>
              <a:rPr lang="ru-RU" b="1" dirty="0" smtClean="0"/>
              <a:t>, к.м.н. врач ГБУЗ «Областной клинический кардиологический диспансер»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87771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rgbClr val="FF0000"/>
                </a:solidFill>
              </a:rPr>
              <a:t>Требования к самоконтролю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b="1" dirty="0" smtClean="0"/>
              <a:t>Постоянство</a:t>
            </a:r>
          </a:p>
          <a:p>
            <a:pPr eaLnBrk="1" hangingPunct="1"/>
            <a:r>
              <a:rPr lang="ru-RU" altLang="ru-RU" b="1" dirty="0" smtClean="0"/>
              <a:t>Методичность</a:t>
            </a:r>
          </a:p>
          <a:p>
            <a:pPr eaLnBrk="1" hangingPunct="1"/>
            <a:r>
              <a:rPr lang="ru-RU" altLang="ru-RU" b="1" dirty="0" smtClean="0"/>
              <a:t>Регистрация значений</a:t>
            </a:r>
          </a:p>
          <a:p>
            <a:pPr eaLnBrk="1" hangingPunct="1"/>
            <a:endParaRPr lang="ru-RU" altLang="ru-RU" dirty="0" smtClean="0"/>
          </a:p>
          <a:p>
            <a:pPr eaLnBrk="1" hangingPunct="1"/>
            <a:r>
              <a:rPr lang="ru-RU" altLang="ru-RU" b="1" dirty="0" smtClean="0"/>
              <a:t>Принятие информированного решения на основе мониторинга параметра – в частности значения АД</a:t>
            </a:r>
          </a:p>
        </p:txBody>
      </p:sp>
    </p:spTree>
    <p:extLst>
      <p:ext uri="{BB962C8B-B14F-4D97-AF65-F5344CB8AC3E}">
        <p14:creationId xmlns:p14="http://schemas.microsoft.com/office/powerpoint/2010/main" val="98228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rgbClr val="FF0000"/>
                </a:solidFill>
              </a:rPr>
              <a:t>Методичность самоконтроля АД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dirty="0" smtClean="0"/>
          </a:p>
          <a:p>
            <a:pPr eaLnBrk="1" hangingPunct="1"/>
            <a:r>
              <a:rPr lang="ru-RU" altLang="ru-RU" b="1" dirty="0" smtClean="0"/>
              <a:t>Адекватный выбор измеряющего устройства</a:t>
            </a:r>
          </a:p>
          <a:p>
            <a:pPr eaLnBrk="1" hangingPunct="1"/>
            <a:endParaRPr lang="ru-RU" altLang="ru-RU" b="1" dirty="0" smtClean="0"/>
          </a:p>
          <a:p>
            <a:pPr eaLnBrk="1" hangingPunct="1"/>
            <a:r>
              <a:rPr lang="ru-RU" altLang="ru-RU" b="1" dirty="0" smtClean="0"/>
              <a:t>Соблюдение методики  измерения АД</a:t>
            </a:r>
          </a:p>
        </p:txBody>
      </p:sp>
    </p:spTree>
    <p:extLst>
      <p:ext uri="{BB962C8B-B14F-4D97-AF65-F5344CB8AC3E}">
        <p14:creationId xmlns:p14="http://schemas.microsoft.com/office/powerpoint/2010/main" val="310974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</a:rPr>
              <a:t>Европейские рекомендации по лечению гипертонии </a:t>
            </a:r>
            <a:r>
              <a:rPr lang="en-US" b="1" dirty="0" smtClean="0">
                <a:solidFill>
                  <a:srgbClr val="FF0000"/>
                </a:solidFill>
              </a:rPr>
              <a:t>ESH</a:t>
            </a:r>
            <a:r>
              <a:rPr lang="ru-RU" b="1" dirty="0" smtClean="0">
                <a:solidFill>
                  <a:srgbClr val="FF0000"/>
                </a:solidFill>
              </a:rPr>
              <a:t>/</a:t>
            </a:r>
            <a:r>
              <a:rPr lang="en-US" b="1" dirty="0" smtClean="0">
                <a:solidFill>
                  <a:srgbClr val="FF0000"/>
                </a:solidFill>
              </a:rPr>
              <a:t>ESC, 2013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endParaRPr lang="en-US" altLang="ru-RU" b="1" dirty="0" smtClean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en-US" altLang="ru-RU" b="1" dirty="0">
                <a:solidFill>
                  <a:srgbClr val="FF0000"/>
                </a:solidFill>
              </a:rPr>
              <a:t>	</a:t>
            </a:r>
            <a:r>
              <a:rPr lang="ru-RU" altLang="ru-RU" b="1" dirty="0" smtClean="0">
                <a:solidFill>
                  <a:srgbClr val="FF0000"/>
                </a:solidFill>
              </a:rPr>
              <a:t>«Кроме того, большинство больных, если не все, должны быть хорошо знакомы самостоятельным измерениям АД</a:t>
            </a:r>
            <a:r>
              <a:rPr lang="ru-RU" altLang="ru-RU" b="1" dirty="0" smtClean="0"/>
              <a:t>. Это необходимо для</a:t>
            </a:r>
            <a:r>
              <a:rPr lang="ru-RU" altLang="ru-RU" b="1" dirty="0" smtClean="0">
                <a:solidFill>
                  <a:srgbClr val="FF0000"/>
                </a:solidFill>
              </a:rPr>
              <a:t> оптимизации </a:t>
            </a:r>
            <a:r>
              <a:rPr lang="ru-RU" altLang="ru-RU" b="1" dirty="0" smtClean="0"/>
              <a:t>динамического наблюдения, для которого ДМАД  (домашний мониторинг АД) подходит лучше, чем СМАД (суточный мониторинг АД)».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64295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</a:rPr>
              <a:t>Остается  важной проблемой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  <a:defRPr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ru-RU" b="1" dirty="0" err="1"/>
              <a:t>Комплайенс</a:t>
            </a:r>
            <a:r>
              <a:rPr lang="ru-RU" b="1" dirty="0"/>
              <a:t> </a:t>
            </a:r>
          </a:p>
          <a:p>
            <a:pPr marL="0" indent="0" algn="ctr">
              <a:buNone/>
              <a:defRPr/>
            </a:pPr>
            <a:r>
              <a:rPr lang="ru-RU" b="1" dirty="0"/>
              <a:t>и дисциплинированность пациента.</a:t>
            </a:r>
          </a:p>
          <a:p>
            <a:pPr marL="0" indent="0" algn="ctr">
              <a:buNone/>
              <a:defRPr/>
            </a:pPr>
            <a:endParaRPr lang="ru-RU" b="1" dirty="0"/>
          </a:p>
          <a:p>
            <a:pPr marL="0" indent="0" algn="ctr"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Как сделать самоконтроль АД «дополнительным </a:t>
            </a:r>
            <a:r>
              <a:rPr lang="ru-RU" b="1" dirty="0" err="1">
                <a:solidFill>
                  <a:srgbClr val="FF0000"/>
                </a:solidFill>
              </a:rPr>
              <a:t>мотиватором</a:t>
            </a:r>
            <a:r>
              <a:rPr lang="ru-RU" b="1" dirty="0">
                <a:solidFill>
                  <a:srgbClr val="FF0000"/>
                </a:solidFill>
              </a:rPr>
              <a:t>» на эффективное лечение гипертонии? </a:t>
            </a:r>
          </a:p>
          <a:p>
            <a:pPr>
              <a:defRPr/>
            </a:pPr>
            <a:endParaRPr lang="ru-RU" b="1" dirty="0">
              <a:solidFill>
                <a:srgbClr val="FF0000"/>
              </a:solidFill>
            </a:endParaRPr>
          </a:p>
          <a:p>
            <a:pPr marL="0" indent="0" algn="ctr">
              <a:buNone/>
              <a:defRPr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216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860778" y="398991"/>
            <a:ext cx="10515600" cy="1215319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3600" b="1" dirty="0" smtClean="0">
                <a:solidFill>
                  <a:srgbClr val="FF0000"/>
                </a:solidFill>
              </a:rPr>
              <a:t>Правила измерения АД – для точного результата и формирования стойкой привычки и доверия тонометру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ятно 1 1"/>
          <p:cNvSpPr/>
          <p:nvPr/>
        </p:nvSpPr>
        <p:spPr>
          <a:xfrm>
            <a:off x="1693334" y="3567288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35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</a:rPr>
              <a:t>Техника измерения АД механическими тонометрами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574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424" y="229658"/>
            <a:ext cx="10515600" cy="1508831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</a:rPr>
              <a:t>Измерение АД механическим тонометром требует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985260"/>
              </p:ext>
            </p:extLst>
          </p:nvPr>
        </p:nvGraphicFramePr>
        <p:xfrm>
          <a:off x="2410178" y="182597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992313" y="4797425"/>
            <a:ext cx="8229600" cy="503238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5845" name="Группа 6"/>
          <p:cNvGrpSpPr>
            <a:grpSpLocks/>
          </p:cNvGrpSpPr>
          <p:nvPr/>
        </p:nvGrpSpPr>
        <p:grpSpPr bwMode="auto">
          <a:xfrm>
            <a:off x="4151313" y="4724400"/>
            <a:ext cx="5803900" cy="590550"/>
            <a:chOff x="440301" y="2770581"/>
            <a:chExt cx="5803907" cy="590400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483163" y="2770581"/>
              <a:ext cx="5761045" cy="5904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Скругленный прямоугольник 4"/>
            <p:cNvSpPr/>
            <p:nvPr/>
          </p:nvSpPr>
          <p:spPr>
            <a:xfrm>
              <a:off x="440301" y="2799150"/>
              <a:ext cx="5702307" cy="5332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17742" tIns="0" rIns="217742" bIns="0" spcCol="1270" anchor="ctr"/>
            <a:lstStyle/>
            <a:p>
              <a:pPr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/>
                <a:t>Навыков и практики: координация системы «</a:t>
              </a:r>
              <a:r>
                <a:rPr lang="ru-RU" sz="2400" b="1" dirty="0" err="1"/>
                <a:t>руки-зрение-слух</a:t>
              </a:r>
              <a:r>
                <a:rPr lang="ru-RU" sz="2000" dirty="0"/>
                <a:t>»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3200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Это сложно </a:t>
            </a:r>
            <a:r>
              <a:rPr lang="ru-RU" b="1" dirty="0">
                <a:solidFill>
                  <a:srgbClr val="FF0000"/>
                </a:solidFill>
              </a:rPr>
              <a:t>и особенно неудобно необученному, пожилому  пациенту, при высоком </a:t>
            </a:r>
            <a:r>
              <a:rPr lang="ru-RU" b="1" dirty="0" smtClean="0">
                <a:solidFill>
                  <a:srgbClr val="FF0000"/>
                </a:solidFill>
              </a:rPr>
              <a:t>АД</a:t>
            </a:r>
            <a:endParaRPr lang="ru-RU" altLang="ru-RU" dirty="0" smtClean="0"/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ru-RU" altLang="ru-RU" sz="2400" b="1" dirty="0" smtClean="0"/>
              <a:t>Возможно ли точное </a:t>
            </a:r>
            <a:r>
              <a:rPr lang="ru-RU" altLang="ru-RU" sz="2400" b="1" dirty="0"/>
              <a:t>измерение АД механическим тонометром?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2400" b="1" dirty="0"/>
              <a:t>  </a:t>
            </a:r>
          </a:p>
          <a:p>
            <a:pPr eaLnBrk="1" hangingPunct="1"/>
            <a:r>
              <a:rPr lang="ru-RU" altLang="ru-RU" sz="2400" b="1" u="sng" dirty="0">
                <a:solidFill>
                  <a:srgbClr val="FF0000"/>
                </a:solidFill>
              </a:rPr>
              <a:t>Погрешность до 15 мм </a:t>
            </a:r>
            <a:r>
              <a:rPr lang="ru-RU" altLang="ru-RU" sz="2400" b="1" u="sng" dirty="0" err="1">
                <a:solidFill>
                  <a:srgbClr val="FF0000"/>
                </a:solidFill>
              </a:rPr>
              <a:t>рт</a:t>
            </a:r>
            <a:r>
              <a:rPr lang="ru-RU" altLang="ru-RU" sz="2400" b="1" u="sng" dirty="0">
                <a:solidFill>
                  <a:srgbClr val="FF0000"/>
                </a:solidFill>
              </a:rPr>
              <a:t> </a:t>
            </a:r>
            <a:r>
              <a:rPr lang="ru-RU" altLang="ru-RU" sz="2400" b="1" u="sng" dirty="0" err="1">
                <a:solidFill>
                  <a:srgbClr val="FF0000"/>
                </a:solidFill>
              </a:rPr>
              <a:t>ст</a:t>
            </a:r>
            <a:r>
              <a:rPr lang="ru-RU" altLang="ru-RU" sz="2400" b="1" u="sng" dirty="0">
                <a:solidFill>
                  <a:srgbClr val="FF0000"/>
                </a:solidFill>
              </a:rPr>
              <a:t> (инструментальная +субъективная</a:t>
            </a:r>
            <a:r>
              <a:rPr lang="ru-RU" altLang="ru-RU" sz="2400" b="1" dirty="0"/>
              <a:t>)</a:t>
            </a:r>
          </a:p>
          <a:p>
            <a:pPr eaLnBrk="1" hangingPunct="1"/>
            <a:endParaRPr lang="ru-RU" altLang="ru-RU" sz="2400" b="1" dirty="0"/>
          </a:p>
          <a:p>
            <a:pPr eaLnBrk="1" hangingPunct="1"/>
            <a:r>
              <a:rPr lang="ru-RU" altLang="ru-RU" sz="2400" b="1" dirty="0" smtClean="0"/>
              <a:t>Какова мотивация </a:t>
            </a:r>
            <a:r>
              <a:rPr lang="ru-RU" altLang="ru-RU" sz="2400" b="1" dirty="0"/>
              <a:t>на постоянный домашний мониторинг АД </a:t>
            </a:r>
            <a:r>
              <a:rPr lang="ru-RU" altLang="ru-RU" sz="2400" b="1" dirty="0" smtClean="0"/>
              <a:t>при пользовании механическим тонометром?</a:t>
            </a:r>
            <a:endParaRPr lang="ru-RU" altLang="ru-RU" sz="2400" b="1" dirty="0"/>
          </a:p>
          <a:p>
            <a:pPr eaLnBrk="1" hangingPunct="1"/>
            <a:endParaRPr lang="ru-RU" altLang="ru-RU" sz="2400" b="1" dirty="0"/>
          </a:p>
          <a:p>
            <a:pPr eaLnBrk="1" hangingPunct="1"/>
            <a:r>
              <a:rPr lang="ru-RU" altLang="ru-RU" sz="2400" b="1" dirty="0">
                <a:solidFill>
                  <a:srgbClr val="FF0000"/>
                </a:solidFill>
              </a:rPr>
              <a:t>Соблюдение всех условий и выполнение правил делает постоянный мониторинг АД маловероятным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ru-RU" altLang="ru-RU" dirty="0" smtClean="0"/>
              <a:t>	</a:t>
            </a:r>
            <a:r>
              <a:rPr lang="ru-RU" altLang="ru-RU" sz="3600" b="1" dirty="0"/>
              <a:t>ЗАЧЕМ?..... Если…</a:t>
            </a:r>
          </a:p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220439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</a:rPr>
              <a:t>Техника измерения АД автоматическими тонометрами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78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2400" b="1">
                <a:solidFill>
                  <a:srgbClr val="FF0000"/>
                </a:solidFill>
              </a:rPr>
              <a:t>Нажать кнопку!</a:t>
            </a:r>
          </a:p>
          <a:p>
            <a:pPr eaLnBrk="1" hangingPunct="1"/>
            <a:endParaRPr lang="ru-RU" altLang="ru-RU" sz="2400" b="1"/>
          </a:p>
          <a:p>
            <a:pPr eaLnBrk="1" hangingPunct="1"/>
            <a:r>
              <a:rPr lang="ru-RU" altLang="ru-RU" sz="2400" b="1"/>
              <a:t>Автоматический тонометр </a:t>
            </a:r>
            <a:r>
              <a:rPr lang="en-US" altLang="ru-RU" sz="2400" b="1"/>
              <a:t>OMRON </a:t>
            </a:r>
            <a:r>
              <a:rPr lang="ru-RU" altLang="ru-RU" sz="2400" b="1"/>
              <a:t>измеряет АД дважды (при накачивании и стравливании воздуха)</a:t>
            </a:r>
          </a:p>
          <a:p>
            <a:pPr eaLnBrk="1" hangingPunct="1"/>
            <a:endParaRPr lang="ru-RU" altLang="ru-RU" sz="2400" b="1"/>
          </a:p>
          <a:p>
            <a:pPr eaLnBrk="1" hangingPunct="1"/>
            <a:r>
              <a:rPr lang="ru-RU" altLang="ru-RU" sz="2400" b="1"/>
              <a:t>Подсчитывает среднее значение </a:t>
            </a:r>
          </a:p>
          <a:p>
            <a:pPr eaLnBrk="1" hangingPunct="1"/>
            <a:endParaRPr lang="ru-RU" altLang="ru-RU" sz="2400" b="1"/>
          </a:p>
          <a:p>
            <a:pPr eaLnBrk="1" hangingPunct="1"/>
            <a:r>
              <a:rPr lang="ru-RU" altLang="ru-RU" sz="2000" b="1"/>
              <a:t>При высоком АД (систолическое АД выше 220 мм рт ст) можно перевести тонометр в ручной режим</a:t>
            </a:r>
          </a:p>
        </p:txBody>
      </p:sp>
    </p:spTree>
    <p:extLst>
      <p:ext uri="{BB962C8B-B14F-4D97-AF65-F5344CB8AC3E}">
        <p14:creationId xmlns:p14="http://schemas.microsoft.com/office/powerpoint/2010/main" val="358924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rgbClr val="FF0000"/>
                </a:solidFill>
              </a:rPr>
              <a:t>Нормативная база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>
              <a:buFont typeface="Wingdings 2"/>
              <a:buChar char=""/>
              <a:defRPr/>
            </a:pPr>
            <a:r>
              <a:rPr lang="ru-RU" dirty="0" smtClean="0"/>
              <a:t>Рекомендации Российского научно-медицинского общества терапевтов (РНМОТ), 2013 г «Профилактика хронических неинфекционных заболеваний»:</a:t>
            </a:r>
          </a:p>
          <a:p>
            <a:pPr marL="274320" indent="-274320">
              <a:buNone/>
              <a:defRPr/>
            </a:pPr>
            <a:r>
              <a:rPr lang="ru-RU" dirty="0" smtClean="0"/>
              <a:t>	… необходимо измерение АД ручным методом с использованием стетоскопа и специальной надувной манжетки с грушей и </a:t>
            </a:r>
            <a:r>
              <a:rPr lang="ru-RU" dirty="0" err="1" smtClean="0"/>
              <a:t>сфигмаманометром</a:t>
            </a:r>
            <a:r>
              <a:rPr lang="ru-RU" dirty="0" smtClean="0"/>
              <a:t>, </a:t>
            </a:r>
            <a:r>
              <a:rPr lang="ru-RU" sz="3900" b="1" u="sng" dirty="0"/>
              <a:t>а также автоматическим методом с использованием различных моделей тонометров, </a:t>
            </a:r>
            <a:r>
              <a:rPr lang="ru-RU" dirty="0" smtClean="0"/>
              <a:t>специально разработанных для этих целей. (стр. 126).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331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676"/>
            <a:ext cx="7239000" cy="1236663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FF0000"/>
                </a:solidFill>
              </a:rPr>
              <a:t>Модель изменения поведения </a:t>
            </a: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(</a:t>
            </a:r>
            <a:r>
              <a:rPr lang="ru-RU" sz="3600" b="1" dirty="0">
                <a:solidFill>
                  <a:srgbClr val="FF0000"/>
                </a:solidFill>
              </a:rPr>
              <a:t>мотивации и формирования новых привычек</a:t>
            </a:r>
            <a:r>
              <a:rPr lang="ru-RU" sz="3600" b="1" dirty="0" smtClean="0">
                <a:solidFill>
                  <a:srgbClr val="FF0000"/>
                </a:solidFill>
              </a:rPr>
              <a:t>), </a:t>
            </a:r>
            <a:r>
              <a:rPr lang="en-US" sz="2800" b="1" dirty="0" err="1" smtClean="0">
                <a:solidFill>
                  <a:srgbClr val="FF0000"/>
                </a:solidFill>
              </a:rPr>
              <a:t>Prochaska</a:t>
            </a:r>
            <a:r>
              <a:rPr lang="en-US" sz="2800" b="1" dirty="0" smtClean="0">
                <a:solidFill>
                  <a:srgbClr val="FF0000"/>
                </a:solidFill>
              </a:rPr>
              <a:t>, 1973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527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rgbClr val="FF0000"/>
                </a:solidFill>
              </a:rPr>
              <a:t>Мифы о тонометрах</a:t>
            </a:r>
          </a:p>
        </p:txBody>
      </p:sp>
      <p:sp>
        <p:nvSpPr>
          <p:cNvPr id="399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2400" b="1" dirty="0"/>
              <a:t>Механический тонометр лучше!</a:t>
            </a:r>
          </a:p>
          <a:p>
            <a:pPr eaLnBrk="1" hangingPunct="1"/>
            <a:endParaRPr lang="ru-RU" altLang="ru-RU" sz="2400" b="1" dirty="0"/>
          </a:p>
          <a:p>
            <a:pPr eaLnBrk="1" hangingPunct="1"/>
            <a:r>
              <a:rPr lang="ru-RU" altLang="ru-RU" sz="2400" b="1" dirty="0"/>
              <a:t>Автоматический тонометр «врет» потому что…. Через 5 минут измерение «механикой» показывает иной результата</a:t>
            </a:r>
          </a:p>
          <a:p>
            <a:pPr eaLnBrk="1" hangingPunct="1"/>
            <a:endParaRPr lang="ru-RU" altLang="ru-RU" sz="2400" b="1" dirty="0"/>
          </a:p>
          <a:p>
            <a:pPr eaLnBrk="1" hangingPunct="1"/>
            <a:r>
              <a:rPr lang="ru-RU" altLang="ru-RU" sz="2400" b="1" u="sng" dirty="0">
                <a:solidFill>
                  <a:srgbClr val="FF0000"/>
                </a:solidFill>
              </a:rPr>
              <a:t>Врачебная позиция: </a:t>
            </a:r>
          </a:p>
          <a:p>
            <a:pPr eaLnBrk="1" hangingPunct="1"/>
            <a:r>
              <a:rPr lang="ru-RU" altLang="ru-RU" sz="2400" b="1" u="sng" dirty="0">
                <a:solidFill>
                  <a:srgbClr val="FF0000"/>
                </a:solidFill>
              </a:rPr>
              <a:t>Следует рекомендовать механический тонометр для домашнего использования</a:t>
            </a:r>
            <a:r>
              <a:rPr lang="ru-RU" altLang="ru-RU" sz="2400" b="1" u="sng" dirty="0" smtClean="0">
                <a:solidFill>
                  <a:srgbClr val="FF0000"/>
                </a:solidFill>
              </a:rPr>
              <a:t>.</a:t>
            </a:r>
          </a:p>
          <a:p>
            <a:pPr eaLnBrk="1" hangingPunct="1"/>
            <a:endParaRPr lang="ru-RU" altLang="ru-RU" sz="2400" b="1" u="sng" dirty="0">
              <a:solidFill>
                <a:srgbClr val="FF0000"/>
              </a:solidFill>
            </a:endParaRPr>
          </a:p>
          <a:p>
            <a:pPr marL="0" indent="0" algn="ctr" eaLnBrk="1" hangingPunct="1">
              <a:buNone/>
            </a:pPr>
            <a:r>
              <a:rPr lang="ru-RU" altLang="ru-RU" sz="2400" b="1" u="sng" dirty="0" smtClean="0">
                <a:solidFill>
                  <a:srgbClr val="FF0000"/>
                </a:solidFill>
              </a:rPr>
              <a:t>Вместе  с тем:</a:t>
            </a:r>
            <a:endParaRPr lang="ru-RU" altLang="ru-RU" sz="2400" b="1" u="sng" dirty="0">
              <a:solidFill>
                <a:srgbClr val="FF0000"/>
              </a:solidFill>
            </a:endParaRPr>
          </a:p>
          <a:p>
            <a:pPr eaLnBrk="1" hangingPunct="1"/>
            <a:endParaRPr lang="ru-RU" alt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7598524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1109133" y="297392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800" b="1" dirty="0">
                <a:solidFill>
                  <a:srgbClr val="FF0000"/>
                </a:solidFill>
              </a:rPr>
              <a:t>Точность измерения  АД является  одной из ключевых характеристик приборов для измерения  давления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274320" indent="-274320">
              <a:buFont typeface="Wingdings 2"/>
              <a:buChar char=""/>
              <a:defRPr/>
            </a:pPr>
            <a:r>
              <a:rPr lang="ru-RU" dirty="0" smtClean="0"/>
              <a:t>Для ее определения проводятся клинические испытания, в ходе которых измерения прибора сопоставляются с эталонными. В качестве последних могут выступать </a:t>
            </a:r>
            <a:r>
              <a:rPr lang="ru-RU" dirty="0" err="1" smtClean="0"/>
              <a:t>инвазивно</a:t>
            </a:r>
            <a:r>
              <a:rPr lang="ru-RU" dirty="0" smtClean="0"/>
              <a:t> </a:t>
            </a:r>
            <a:r>
              <a:rPr lang="ru-RU" b="1" dirty="0" smtClean="0">
                <a:hlinkClick r:id="rId2"/>
              </a:rPr>
              <a:t>измеренное давление</a:t>
            </a:r>
            <a:r>
              <a:rPr lang="ru-RU" b="1" dirty="0" smtClean="0"/>
              <a:t> </a:t>
            </a:r>
            <a:r>
              <a:rPr lang="ru-RU" dirty="0" smtClean="0"/>
              <a:t>или давление, измеренное методом Короткова двумя экспертами. Методики проведения испытаний и обработки результатов регламентированы национальными и международными стандартами и протоколами. Наиболее популярными остаются протоколы AAMI/ANSI (США) и BHS (Великобритания). </a:t>
            </a:r>
            <a:r>
              <a:rPr lang="ru-RU" sz="2100" dirty="0"/>
              <a:t>Согласно протоколу AAMI/ANSI среднее значение отличий в величинах АД, определенных прибором и экспертами, не должно превышать 5 мм </a:t>
            </a:r>
            <a:r>
              <a:rPr lang="ru-RU" sz="2100" dirty="0" err="1"/>
              <a:t>рт</a:t>
            </a:r>
            <a:r>
              <a:rPr lang="ru-RU" sz="2100" dirty="0"/>
              <a:t>. ст., а среднеквадратичное отклонение - 8 мм </a:t>
            </a:r>
            <a:r>
              <a:rPr lang="ru-RU" sz="2100" dirty="0" err="1"/>
              <a:t>рт</a:t>
            </a:r>
            <a:r>
              <a:rPr lang="ru-RU" sz="2100" dirty="0"/>
              <a:t>. ст. </a:t>
            </a:r>
          </a:p>
          <a:p>
            <a:pPr marL="274320" indent="-274320">
              <a:buFont typeface="Wingdings 2"/>
              <a:buChar char=""/>
              <a:defRPr/>
            </a:pPr>
            <a:r>
              <a:rPr lang="ru-RU" dirty="0" smtClean="0"/>
              <a:t>По протоколу BHS после испытаний прибору присваивается класс «точности» в соответствии с таблицей частоты наблюдаемых отличий между показаниями прибора и значениями АД, определенными двумя обученными медицинскими специалистами.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810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022726" y="654050"/>
            <a:ext cx="4086225" cy="1922852"/>
          </a:xfrm>
          <a:prstGeom prst="rect">
            <a:avLst/>
          </a:prstGeom>
          <a:noFill/>
        </p:spPr>
        <p:txBody>
          <a:bodyPr lIns="75456" tIns="37728" rIns="75456" bIns="37728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</a:rPr>
              <a:t>Большинство автоматических тонометров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Arial" pitchFamily="34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</a:rPr>
              <a:t>прошли клиническую апробацию по одному или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</a:rPr>
              <a:t> нескольким международным протоколам. </a:t>
            </a:r>
          </a:p>
        </p:txBody>
      </p:sp>
      <p:sp>
        <p:nvSpPr>
          <p:cNvPr id="43011" name="TextBox 15"/>
          <p:cNvSpPr txBox="1">
            <a:spLocks noChangeArrowheads="1"/>
          </p:cNvSpPr>
          <p:nvPr/>
        </p:nvSpPr>
        <p:spPr bwMode="auto">
          <a:xfrm>
            <a:off x="2820988" y="3952875"/>
            <a:ext cx="65151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456" tIns="37728" rIns="75456" bIns="3772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rgbClr val="0070C0"/>
                </a:solidFill>
                <a:latin typeface="Arial" panose="020B0604020202020204" pitchFamily="34" charset="0"/>
              </a:rPr>
              <a:t>Всю информацию по клинической апробации измерителей АД можно найти на</a:t>
            </a:r>
            <a:r>
              <a:rPr lang="en-US" altLang="ru-RU" sz="2000" b="1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endParaRPr lang="en-US" altLang="ru-RU" sz="2000" b="1" u="sng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pic>
        <p:nvPicPr>
          <p:cNvPr id="4301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664" y="2532064"/>
            <a:ext cx="1512887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TextBox 17"/>
          <p:cNvSpPr txBox="1">
            <a:spLocks noChangeArrowheads="1"/>
          </p:cNvSpPr>
          <p:nvPr/>
        </p:nvSpPr>
        <p:spPr bwMode="auto">
          <a:xfrm>
            <a:off x="3765550" y="4981575"/>
            <a:ext cx="544353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456" tIns="37728" rIns="75456" bIns="3772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3600" u="sng">
                <a:solidFill>
                  <a:srgbClr val="C00000"/>
                </a:solidFill>
              </a:rPr>
              <a:t>www. dableducational.org</a:t>
            </a:r>
            <a:endParaRPr lang="en-US" altLang="ru-RU" sz="3600"/>
          </a:p>
        </p:txBody>
      </p:sp>
      <p:sp>
        <p:nvSpPr>
          <p:cNvPr id="43014" name="TextBox 18"/>
          <p:cNvSpPr txBox="1">
            <a:spLocks noChangeArrowheads="1"/>
          </p:cNvSpPr>
          <p:nvPr/>
        </p:nvSpPr>
        <p:spPr bwMode="auto">
          <a:xfrm>
            <a:off x="1524000" y="0"/>
            <a:ext cx="41719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5456" tIns="37728" rIns="75456" bIns="3772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600" b="1">
                <a:solidFill>
                  <a:srgbClr val="0070C0"/>
                </a:solidFill>
                <a:latin typeface="Arial" panose="020B0604020202020204" pitchFamily="34" charset="0"/>
              </a:rPr>
              <a:t>Клиническая апробация</a:t>
            </a:r>
          </a:p>
        </p:txBody>
      </p:sp>
    </p:spTree>
    <p:extLst>
      <p:ext uri="{BB962C8B-B14F-4D97-AF65-F5344CB8AC3E}">
        <p14:creationId xmlns:p14="http://schemas.microsoft.com/office/powerpoint/2010/main" val="46512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922337"/>
          </a:xfrm>
        </p:spPr>
        <p:txBody>
          <a:bodyPr/>
          <a:lstStyle/>
          <a:p>
            <a:pPr eaLnBrk="1" hangingPunct="1"/>
            <a:r>
              <a:rPr lang="ru-RU" altLang="ru-RU" sz="3600" b="1" dirty="0" smtClean="0">
                <a:solidFill>
                  <a:srgbClr val="FF0000"/>
                </a:solidFill>
              </a:rPr>
              <a:t>Важна регистрация АД или ведение ДНЕВНИКА</a:t>
            </a:r>
            <a:endParaRPr lang="ru-RU" altLang="ru-RU" sz="3600" b="1" dirty="0">
              <a:solidFill>
                <a:srgbClr val="FF0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400" dirty="0"/>
              <a:t>			Дневник пациента с </a:t>
            </a:r>
            <a:r>
              <a:rPr lang="ru-RU" altLang="ru-RU" sz="2400" dirty="0" smtClean="0"/>
              <a:t>гипертензией</a:t>
            </a:r>
          </a:p>
          <a:p>
            <a:pPr eaLnBrk="1" hangingPunct="1">
              <a:buFontTx/>
              <a:buNone/>
            </a:pPr>
            <a:endParaRPr lang="ru-RU" altLang="ru-RU" sz="2400" dirty="0"/>
          </a:p>
        </p:txBody>
      </p:sp>
      <p:pic>
        <p:nvPicPr>
          <p:cNvPr id="4" name="Picture 2" descr="C:\Documents and Settings\Admin\Мои документы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6" y="1230489"/>
            <a:ext cx="6081713" cy="548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321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600" b="1" dirty="0" smtClean="0">
                <a:solidFill>
                  <a:srgbClr val="FF0000"/>
                </a:solidFill>
              </a:rPr>
              <a:t>Рекомендации  </a:t>
            </a:r>
            <a:r>
              <a:rPr lang="ru-RU" altLang="ru-RU" sz="3600" b="1" dirty="0">
                <a:solidFill>
                  <a:srgbClr val="FF0000"/>
                </a:solidFill>
              </a:rPr>
              <a:t>врача </a:t>
            </a:r>
            <a:r>
              <a:rPr lang="ru-RU" altLang="ru-RU" sz="3600" b="1" dirty="0" smtClean="0">
                <a:solidFill>
                  <a:srgbClr val="FF0000"/>
                </a:solidFill>
              </a:rPr>
              <a:t>по </a:t>
            </a:r>
            <a:r>
              <a:rPr lang="ru-RU" altLang="ru-RU" sz="3600" b="1" dirty="0" err="1" smtClean="0">
                <a:solidFill>
                  <a:srgbClr val="FF0000"/>
                </a:solidFill>
              </a:rPr>
              <a:t>самоконтрол</a:t>
            </a:r>
            <a:r>
              <a:rPr lang="ru-RU" altLang="ru-RU" sz="3600" b="1" dirty="0" smtClean="0">
                <a:solidFill>
                  <a:srgbClr val="FF0000"/>
                </a:solidFill>
              </a:rPr>
              <a:t> </a:t>
            </a:r>
            <a:r>
              <a:rPr lang="ru-RU" altLang="ru-RU" sz="3600" b="1" dirty="0">
                <a:solidFill>
                  <a:srgbClr val="FF0000"/>
                </a:solidFill>
              </a:rPr>
              <a:t>АД: информирование/обучение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b="1" dirty="0" smtClean="0"/>
              <a:t>Объяснить преимущества  прибора</a:t>
            </a:r>
          </a:p>
          <a:p>
            <a:pPr eaLnBrk="1" hangingPunct="1"/>
            <a:r>
              <a:rPr lang="ru-RU" altLang="ru-RU" b="1" dirty="0" smtClean="0"/>
              <a:t>Акцент на правилах  измерения АД</a:t>
            </a:r>
          </a:p>
          <a:p>
            <a:pPr eaLnBrk="1" hangingPunct="1"/>
            <a:r>
              <a:rPr lang="ru-RU" altLang="ru-RU" b="1" dirty="0" smtClean="0"/>
              <a:t>Об интерпретации результата</a:t>
            </a:r>
          </a:p>
          <a:p>
            <a:pPr eaLnBrk="1" hangingPunct="1"/>
            <a:r>
              <a:rPr lang="ru-RU" altLang="ru-RU" b="1" dirty="0" smtClean="0"/>
              <a:t>Предупредить о  вариабельности АД у одного человека</a:t>
            </a:r>
          </a:p>
          <a:p>
            <a:pPr eaLnBrk="1" hangingPunct="1"/>
            <a:r>
              <a:rPr lang="ru-RU" altLang="ru-RU" b="1" dirty="0" smtClean="0"/>
              <a:t>Особенности измерения АД при фибрилляции предсердий</a:t>
            </a:r>
          </a:p>
          <a:p>
            <a:pPr eaLnBrk="1" hangingPunct="1"/>
            <a:endParaRPr lang="ru-RU" altLang="ru-RU" dirty="0" smtClean="0"/>
          </a:p>
          <a:p>
            <a:pPr algn="ctr" eaLnBrk="1" hangingPunct="1">
              <a:buFontTx/>
              <a:buNone/>
            </a:pPr>
            <a:r>
              <a:rPr lang="ru-RU" altLang="ru-RU" b="1" dirty="0" smtClean="0">
                <a:solidFill>
                  <a:srgbClr val="FF0000"/>
                </a:solidFill>
              </a:rPr>
              <a:t>Убедить просто и доступно пациента о необходимости и важности самоконтроля артериального давления!</a:t>
            </a:r>
          </a:p>
        </p:txBody>
      </p:sp>
    </p:spTree>
    <p:extLst>
      <p:ext uri="{BB962C8B-B14F-4D97-AF65-F5344CB8AC3E}">
        <p14:creationId xmlns:p14="http://schemas.microsoft.com/office/powerpoint/2010/main" val="177899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b="1" dirty="0">
                <a:solidFill>
                  <a:srgbClr val="FF0000"/>
                </a:solidFill>
              </a:rPr>
              <a:t>Принятие информированного решения на основе мониторинга АД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dirty="0" smtClean="0"/>
              <a:t>	</a:t>
            </a:r>
          </a:p>
          <a:p>
            <a:pPr eaLnBrk="1" hangingPunct="1">
              <a:buFontTx/>
              <a:buNone/>
            </a:pPr>
            <a:r>
              <a:rPr lang="ru-RU" altLang="ru-RU" dirty="0"/>
              <a:t>	</a:t>
            </a:r>
            <a:r>
              <a:rPr lang="ru-RU" altLang="ru-RU" dirty="0" smtClean="0"/>
              <a:t>Позвонить соседке?</a:t>
            </a:r>
          </a:p>
          <a:p>
            <a:pPr eaLnBrk="1" hangingPunct="1">
              <a:buFontTx/>
              <a:buNone/>
            </a:pPr>
            <a:r>
              <a:rPr lang="ru-RU" altLang="ru-RU" dirty="0" smtClean="0"/>
              <a:t>   Посмотреть ТВ-передачу «Малахов+»</a:t>
            </a:r>
          </a:p>
          <a:p>
            <a:pPr eaLnBrk="1" hangingPunct="1">
              <a:buFontTx/>
              <a:buNone/>
            </a:pPr>
            <a:r>
              <a:rPr lang="ru-RU" altLang="ru-RU" dirty="0" smtClean="0"/>
              <a:t>	Прочитать журнал «Здоровье»?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63788" y="1927225"/>
            <a:ext cx="3929062" cy="460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378075" y="2493964"/>
            <a:ext cx="7361238" cy="4603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81251" y="3071814"/>
            <a:ext cx="6215063" cy="4603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67272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ru-RU" sz="3200" b="1" dirty="0">
                <a:solidFill>
                  <a:srgbClr val="FF0000"/>
                </a:solidFill>
              </a:rPr>
              <a:t>Принятие </a:t>
            </a:r>
            <a:r>
              <a:rPr lang="ru-RU" altLang="ru-RU" sz="3200" b="1" dirty="0" smtClean="0">
                <a:solidFill>
                  <a:srgbClr val="FF0000"/>
                </a:solidFill>
              </a:rPr>
              <a:t>пациентом информированного </a:t>
            </a:r>
            <a:r>
              <a:rPr lang="ru-RU" altLang="ru-RU" sz="3200" b="1" dirty="0">
                <a:solidFill>
                  <a:srgbClr val="FF0000"/>
                </a:solidFill>
              </a:rPr>
              <a:t>решения на основе мониторинга </a:t>
            </a:r>
            <a:r>
              <a:rPr lang="ru-RU" altLang="ru-RU" sz="3200" b="1" dirty="0" smtClean="0">
                <a:solidFill>
                  <a:srgbClr val="FF0000"/>
                </a:solidFill>
              </a:rPr>
              <a:t>АД. Если АД повышено?</a:t>
            </a:r>
            <a:endParaRPr lang="ru-RU" altLang="ru-RU" sz="3200" b="1" dirty="0">
              <a:solidFill>
                <a:srgbClr val="FF00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400" b="1" dirty="0" smtClean="0"/>
              <a:t>Соблюдены ли правила измерения АД?</a:t>
            </a:r>
          </a:p>
          <a:p>
            <a:pPr eaLnBrk="1" hangingPunct="1"/>
            <a:r>
              <a:rPr lang="ru-RU" altLang="ru-RU" sz="2400" b="1" dirty="0" smtClean="0"/>
              <a:t>Ведение дневника с примечаниями</a:t>
            </a:r>
          </a:p>
          <a:p>
            <a:pPr eaLnBrk="1" hangingPunct="1"/>
            <a:r>
              <a:rPr lang="ru-RU" altLang="ru-RU" sz="2400" b="1" dirty="0" smtClean="0"/>
              <a:t>Выполняете рекомендации по немедикаментозной коррекции?</a:t>
            </a:r>
          </a:p>
          <a:p>
            <a:pPr eaLnBrk="1" hangingPunct="1"/>
            <a:r>
              <a:rPr lang="ru-RU" altLang="ru-RU" sz="2400" b="1" dirty="0" smtClean="0"/>
              <a:t>Прием препаратов? Препарат: производитель? Доза? Очередной прием?</a:t>
            </a:r>
          </a:p>
          <a:p>
            <a:pPr eaLnBrk="1" hangingPunct="1"/>
            <a:endParaRPr lang="ru-RU" altLang="ru-RU" sz="2400" b="1" dirty="0"/>
          </a:p>
          <a:p>
            <a:pPr eaLnBrk="1" hangingPunct="1"/>
            <a:r>
              <a:rPr lang="ru-RU" altLang="ru-RU" sz="2400" b="1" dirty="0" smtClean="0"/>
              <a:t>Визит к врачу (звонок врачу, звонок медсестре, обращение при дистанционном наблюдении)</a:t>
            </a:r>
            <a:endParaRPr lang="ru-RU" altLang="ru-RU" sz="2400" b="1" dirty="0"/>
          </a:p>
          <a:p>
            <a:pPr eaLnBrk="1" hangingPunct="1"/>
            <a:endParaRPr lang="ru-RU" altLang="ru-RU" sz="2400" dirty="0"/>
          </a:p>
          <a:p>
            <a:pPr eaLnBrk="1" hangingPunct="1"/>
            <a:endParaRPr lang="ru-RU" altLang="ru-RU" sz="2400" dirty="0"/>
          </a:p>
          <a:p>
            <a:pPr eaLnBrk="1" hangingPunct="1"/>
            <a:endParaRPr lang="ru-RU" altLang="ru-RU" sz="2400" dirty="0"/>
          </a:p>
          <a:p>
            <a:pPr eaLnBrk="1" hangingPunct="1"/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381449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rgbClr val="FF0000"/>
                </a:solidFill>
              </a:rPr>
              <a:t>От самоконтроля  артериального давления…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dirty="0" smtClean="0"/>
              <a:t>	</a:t>
            </a:r>
            <a:endParaRPr lang="ru-RU" altLang="ru-RU" b="1" dirty="0" smtClean="0"/>
          </a:p>
          <a:p>
            <a:pPr eaLnBrk="1" hangingPunct="1"/>
            <a:r>
              <a:rPr lang="ru-RU" altLang="ru-RU" b="1" dirty="0" smtClean="0"/>
              <a:t>	</a:t>
            </a:r>
            <a:r>
              <a:rPr lang="ru-RU" altLang="ru-RU" b="1" dirty="0"/>
              <a:t>дисциплинирует пациента</a:t>
            </a:r>
          </a:p>
          <a:p>
            <a:pPr eaLnBrk="1" hangingPunct="1"/>
            <a:r>
              <a:rPr lang="ru-RU" altLang="ru-RU" b="1" dirty="0"/>
              <a:t>   	мотивирует пациента</a:t>
            </a:r>
          </a:p>
          <a:p>
            <a:pPr eaLnBrk="1" hangingPunct="1"/>
            <a:r>
              <a:rPr lang="ru-RU" altLang="ru-RU" b="1" dirty="0"/>
              <a:t>	предоставляет </a:t>
            </a:r>
            <a:r>
              <a:rPr lang="ru-RU" altLang="ru-RU" b="1" dirty="0" smtClean="0"/>
              <a:t>пациенту и врачу достоверную информацию об уровне АД вместо достаточно случайного измерения в офисе врача </a:t>
            </a:r>
            <a:endParaRPr lang="ru-RU" altLang="ru-RU" b="1" dirty="0"/>
          </a:p>
        </p:txBody>
      </p:sp>
    </p:spTree>
    <p:extLst>
      <p:ext uri="{BB962C8B-B14F-4D97-AF65-F5344CB8AC3E}">
        <p14:creationId xmlns:p14="http://schemas.microsoft.com/office/powerpoint/2010/main" val="426820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dirty="0"/>
              <a:t>….</a:t>
            </a:r>
            <a:r>
              <a:rPr lang="ru-RU" altLang="ru-RU" sz="4000" b="1" dirty="0">
                <a:solidFill>
                  <a:srgbClr val="FF0000"/>
                </a:solidFill>
              </a:rPr>
              <a:t>до эффективного контроля гипертензии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b="1" dirty="0" smtClean="0"/>
              <a:t>Даже при эффективном самоконтроле АД– это оценка </a:t>
            </a:r>
            <a:r>
              <a:rPr lang="ru-RU" altLang="ru-RU" b="1" dirty="0"/>
              <a:t>лишь одного фактора </a:t>
            </a:r>
            <a:r>
              <a:rPr lang="ru-RU" altLang="ru-RU" b="1" dirty="0" smtClean="0"/>
              <a:t>прогноза гипертензии для пациента</a:t>
            </a:r>
            <a:endParaRPr lang="ru-RU" altLang="ru-RU" b="1" dirty="0"/>
          </a:p>
          <a:p>
            <a:pPr eaLnBrk="1" hangingPunct="1">
              <a:lnSpc>
                <a:spcPct val="80000"/>
              </a:lnSpc>
            </a:pPr>
            <a:endParaRPr lang="ru-RU" altLang="ru-RU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dirty="0"/>
              <a:t>	</a:t>
            </a:r>
            <a:r>
              <a:rPr lang="ru-RU" altLang="ru-RU" sz="3500" b="1" i="1" dirty="0" smtClean="0">
                <a:solidFill>
                  <a:srgbClr val="FF0000"/>
                </a:solidFill>
              </a:rPr>
              <a:t>Оцените </a:t>
            </a:r>
          </a:p>
          <a:p>
            <a:pPr>
              <a:lnSpc>
                <a:spcPct val="80000"/>
              </a:lnSpc>
            </a:pPr>
            <a:r>
              <a:rPr lang="ru-RU" altLang="ru-RU" b="1" dirty="0" smtClean="0"/>
              <a:t>другие факторы риска и рассчитайте сердечно-сосудистый риск у пациента  </a:t>
            </a:r>
          </a:p>
          <a:p>
            <a:pPr>
              <a:lnSpc>
                <a:spcPct val="80000"/>
              </a:lnSpc>
            </a:pPr>
            <a:r>
              <a:rPr lang="ru-RU" altLang="ru-RU" b="1" dirty="0" smtClean="0"/>
              <a:t> состояние  органов-мишеней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b="1" dirty="0"/>
          </a:p>
          <a:p>
            <a:pPr eaLnBrk="1" hangingPunct="1">
              <a:lnSpc>
                <a:spcPct val="80000"/>
              </a:lnSpc>
            </a:pPr>
            <a:r>
              <a:rPr lang="ru-RU" altLang="ru-RU" sz="3600" b="1" i="1" dirty="0" smtClean="0">
                <a:solidFill>
                  <a:srgbClr val="FF0000"/>
                </a:solidFill>
              </a:rPr>
              <a:t>Обсудите с пациентом: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b="1" dirty="0" smtClean="0"/>
              <a:t>немедикаментозную коррекцию гипертензии</a:t>
            </a:r>
            <a:endParaRPr lang="ru-RU" altLang="ru-RU" b="1" dirty="0"/>
          </a:p>
          <a:p>
            <a:pPr eaLnBrk="1" hangingPunct="1">
              <a:lnSpc>
                <a:spcPct val="80000"/>
              </a:lnSpc>
            </a:pPr>
            <a:r>
              <a:rPr lang="ru-RU" altLang="ru-RU" b="1" dirty="0" smtClean="0"/>
              <a:t>медикаментозную коррекцию </a:t>
            </a:r>
            <a:r>
              <a:rPr lang="ru-RU" altLang="ru-RU" b="1" dirty="0"/>
              <a:t>гипертензии</a:t>
            </a:r>
          </a:p>
        </p:txBody>
      </p:sp>
    </p:spTree>
    <p:extLst>
      <p:ext uri="{BB962C8B-B14F-4D97-AF65-F5344CB8AC3E}">
        <p14:creationId xmlns:p14="http://schemas.microsoft.com/office/powerpoint/2010/main" val="132308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Важно объяснить пациенту значение самоконтроля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Самоконтроль -важный элемент предупреждения «срывов» при формировании здорового поведения</a:t>
            </a:r>
          </a:p>
          <a:p>
            <a:r>
              <a:rPr lang="ru-RU" b="1" dirty="0" smtClean="0"/>
              <a:t>Пациент или человек в высоком сердечно-сосудистом риске – активный участник процесса</a:t>
            </a:r>
          </a:p>
          <a:p>
            <a:r>
              <a:rPr lang="ru-RU" b="1" dirty="0" smtClean="0"/>
              <a:t>Важным является формирование грамотного отношения к здоровью в целом</a:t>
            </a:r>
          </a:p>
          <a:p>
            <a:r>
              <a:rPr lang="ru-RU" b="1" dirty="0" smtClean="0"/>
              <a:t>Самоконтроль важен в поддержании массы тела, ИМТ, </a:t>
            </a:r>
            <a:r>
              <a:rPr lang="ru-RU" b="1" dirty="0" err="1" smtClean="0"/>
              <a:t>калоража</a:t>
            </a:r>
            <a:r>
              <a:rPr lang="ru-RU" b="1" dirty="0" smtClean="0"/>
              <a:t>, поваренной соли, выполненной физической активности и реакции на нагрузку, биохимических параметров и нежелательных реакций на препараты (</a:t>
            </a:r>
            <a:r>
              <a:rPr lang="ru-RU" b="1" dirty="0" err="1" smtClean="0"/>
              <a:t>статины</a:t>
            </a:r>
            <a:r>
              <a:rPr lang="ru-RU" b="1" dirty="0" smtClean="0"/>
              <a:t>, препараты по лечению табачной зависимости)</a:t>
            </a:r>
          </a:p>
        </p:txBody>
      </p:sp>
    </p:spTree>
    <p:extLst>
      <p:ext uri="{BB962C8B-B14F-4D97-AF65-F5344CB8AC3E}">
        <p14:creationId xmlns:p14="http://schemas.microsoft.com/office/powerpoint/2010/main" val="901126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Приверженность пациентов медикаментозной           и немедикаментозной терапии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По данным многих исследований, остается низкой, особенно при лечении и в профилактике (первичной, вторичной, третичной) хронических заболеваний</a:t>
            </a:r>
          </a:p>
          <a:p>
            <a:r>
              <a:rPr lang="ru-RU" b="1" dirty="0" smtClean="0"/>
              <a:t>Причин множество: объективные и субъективные, связанные с пациентом, врачом и немедицинскими факторами</a:t>
            </a:r>
          </a:p>
          <a:p>
            <a:r>
              <a:rPr lang="ru-RU" b="1" dirty="0" smtClean="0"/>
              <a:t>Поддержание приверженности на должном уровне необходимо иметь ввиду при ведении пациента</a:t>
            </a:r>
          </a:p>
          <a:p>
            <a:r>
              <a:rPr lang="ru-RU" b="1" dirty="0" smtClean="0"/>
              <a:t>Исследуются различные способы поддержания приверженности: удобные схемы лечения, эффективность врачебных рекомендаций, различные способы контроля</a:t>
            </a:r>
          </a:p>
          <a:p>
            <a:r>
              <a:rPr lang="ru-RU" b="1" dirty="0" smtClean="0"/>
              <a:t>Доказано, что САМОКОНТРОЛЬ – достаточно эффективный способ поддержания высокой приверженности пациента на лечение НИЗ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1026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Самоконтроль и целевые значения параметров здоровья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 Самоконтроль особенно важен при: </a:t>
            </a:r>
          </a:p>
          <a:p>
            <a:r>
              <a:rPr lang="ru-RU" sz="2400" b="1" dirty="0"/>
              <a:t>а</a:t>
            </a:r>
            <a:r>
              <a:rPr lang="ru-RU" sz="2400" b="1" dirty="0" smtClean="0"/>
              <a:t>ртериальной гипертензии</a:t>
            </a:r>
          </a:p>
          <a:p>
            <a:r>
              <a:rPr lang="ru-RU" sz="2400" b="1" dirty="0"/>
              <a:t>в</a:t>
            </a:r>
            <a:r>
              <a:rPr lang="ru-RU" sz="2400" b="1" dirty="0" smtClean="0"/>
              <a:t> контроле </a:t>
            </a:r>
            <a:r>
              <a:rPr lang="ru-RU" sz="2400" b="1" dirty="0" err="1" smtClean="0"/>
              <a:t>гиперхолестеринемии</a:t>
            </a:r>
            <a:endParaRPr lang="ru-RU" sz="2400" b="1" dirty="0" smtClean="0"/>
          </a:p>
          <a:p>
            <a:r>
              <a:rPr lang="ru-RU" sz="2400" b="1" dirty="0"/>
              <a:t>в</a:t>
            </a:r>
            <a:r>
              <a:rPr lang="ru-RU" sz="2400" b="1" dirty="0" smtClean="0"/>
              <a:t> контроле сахарного диабета</a:t>
            </a:r>
          </a:p>
          <a:p>
            <a:endParaRPr lang="ru-RU" sz="2400" b="1" dirty="0" smtClean="0"/>
          </a:p>
          <a:p>
            <a:endParaRPr lang="ru-RU" sz="2400" b="1" dirty="0"/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   А также:</a:t>
            </a:r>
          </a:p>
          <a:p>
            <a:r>
              <a:rPr lang="ru-RU" sz="2400" b="1" dirty="0"/>
              <a:t>м</a:t>
            </a:r>
            <a:r>
              <a:rPr lang="ru-RU" sz="2400" b="1" dirty="0" smtClean="0"/>
              <a:t>ассы тела, ИМТ, объема талии</a:t>
            </a:r>
          </a:p>
          <a:p>
            <a:r>
              <a:rPr lang="ru-RU" sz="2400" b="1" dirty="0"/>
              <a:t>у</a:t>
            </a:r>
            <a:r>
              <a:rPr lang="ru-RU" sz="2400" b="1" dirty="0" smtClean="0"/>
              <a:t>ровня физической активности</a:t>
            </a:r>
          </a:p>
          <a:p>
            <a:r>
              <a:rPr lang="ru-RU" sz="2400" b="1" dirty="0"/>
              <a:t>п</a:t>
            </a:r>
            <a:r>
              <a:rPr lang="ru-RU" sz="2400" b="1" dirty="0" smtClean="0"/>
              <a:t>итании (</a:t>
            </a:r>
            <a:r>
              <a:rPr lang="ru-RU" sz="2400" b="1" dirty="0" err="1" smtClean="0"/>
              <a:t>калораж</a:t>
            </a:r>
            <a:r>
              <a:rPr lang="ru-RU" sz="2400" b="1" dirty="0" smtClean="0"/>
              <a:t>, количество овощей, жидкости)</a:t>
            </a:r>
          </a:p>
          <a:p>
            <a:r>
              <a:rPr lang="ru-RU" sz="2400" b="1" dirty="0"/>
              <a:t>д</a:t>
            </a:r>
            <a:r>
              <a:rPr lang="ru-RU" sz="2400" b="1" dirty="0" smtClean="0"/>
              <a:t>ругих параметров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Врач и пациент должны установить </a:t>
            </a:r>
            <a:r>
              <a:rPr lang="ru-RU" b="1" dirty="0" smtClean="0">
                <a:solidFill>
                  <a:srgbClr val="FF0000"/>
                </a:solidFill>
              </a:rPr>
              <a:t>целевое значение параметра и сроки его достижения </a:t>
            </a:r>
          </a:p>
          <a:p>
            <a:r>
              <a:rPr lang="ru-RU" b="1" dirty="0" smtClean="0"/>
              <a:t>Целевые значения могут быть промежуточными и окончательными</a:t>
            </a:r>
          </a:p>
          <a:p>
            <a:endParaRPr lang="ru-RU" b="1" dirty="0"/>
          </a:p>
          <a:p>
            <a:r>
              <a:rPr lang="ru-RU" b="1" dirty="0" smtClean="0">
                <a:solidFill>
                  <a:srgbClr val="FF0000"/>
                </a:solidFill>
              </a:rPr>
              <a:t>ВАЖНО: Без достижения целевого значения – элиминации фактора риска не происходит и риск развития НИЗ остается прежним!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773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Пример: самоконтроль артериального давления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Европейские рекомендации по контролю АГ (2013): </a:t>
            </a:r>
            <a:endParaRPr lang="ru-RU" b="1" dirty="0" smtClean="0"/>
          </a:p>
          <a:p>
            <a:r>
              <a:rPr lang="ru-RU" b="1" dirty="0" smtClean="0"/>
              <a:t>Низкая </a:t>
            </a:r>
            <a:r>
              <a:rPr lang="ru-RU" b="1" dirty="0"/>
              <a:t>приверженность лечению — еще более важная причина плохого контроля АД, так как она характерна для большого числа больных, и ее связь с </a:t>
            </a:r>
            <a:r>
              <a:rPr lang="ru-RU" b="1" dirty="0" err="1"/>
              <a:t>персистированием</a:t>
            </a:r>
            <a:r>
              <a:rPr lang="ru-RU" b="1" dirty="0"/>
              <a:t> высоких значений АД и высокого сердечно-сосудистого риска полностью подтверждена [704–710]. </a:t>
            </a:r>
            <a:endParaRPr lang="ru-RU" b="1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Через </a:t>
            </a:r>
            <a:r>
              <a:rPr lang="ru-RU" b="1" dirty="0">
                <a:solidFill>
                  <a:srgbClr val="C00000"/>
                </a:solidFill>
              </a:rPr>
              <a:t>6 месяцев более трети, а через год — около половины больных прекращают назначенное лечение; кроме того, ежедневно около 10% больных забывают принять препараты [704, 705</a:t>
            </a:r>
            <a:r>
              <a:rPr lang="ru-RU" b="1" dirty="0"/>
              <a:t>].</a:t>
            </a:r>
          </a:p>
          <a:p>
            <a:endParaRPr lang="ru-RU" b="1" dirty="0" smtClean="0"/>
          </a:p>
          <a:p>
            <a:r>
              <a:rPr lang="ru-RU" b="1" dirty="0" smtClean="0"/>
              <a:t>Низкую </a:t>
            </a:r>
            <a:r>
              <a:rPr lang="ru-RU" b="1" dirty="0"/>
              <a:t>приверженность лечению можно разделить на “прерывание” (пациенты, прерывающие лечение) и “недостаточный прием” (пациенты, которые принимают препараты нерегулярно, поздно или с повторяющимися короткими перерывами в приеме назначенных препаратов). </a:t>
            </a:r>
            <a:endParaRPr lang="ru-RU" b="1" dirty="0" smtClean="0"/>
          </a:p>
          <a:p>
            <a:r>
              <a:rPr lang="ru-RU" b="1" dirty="0" smtClean="0"/>
              <a:t>Пациенты</a:t>
            </a:r>
            <a:r>
              <a:rPr lang="ru-RU" b="1" dirty="0"/>
              <a:t>, прерывающие лечение, представляют собой </a:t>
            </a:r>
            <a:r>
              <a:rPr lang="ru-RU" b="1" dirty="0" err="1"/>
              <a:t>бόльшую</a:t>
            </a:r>
            <a:r>
              <a:rPr lang="ru-RU" b="1" dirty="0"/>
              <a:t> проблему, так как они делают это обычно намеренно, и возобновить лечение после прерывания труднее. </a:t>
            </a:r>
            <a:endParaRPr lang="ru-RU" b="1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Чрезвычайно </a:t>
            </a:r>
            <a:r>
              <a:rPr lang="ru-RU" b="1" dirty="0">
                <a:solidFill>
                  <a:srgbClr val="C00000"/>
                </a:solidFill>
              </a:rPr>
              <a:t>часто встречается низкая приверженность изменениям в образе жизни, однако важно, что она распространяется и на назначенные препараты, причем довольно быстро.</a:t>
            </a:r>
            <a:r>
              <a:rPr lang="ru-RU" b="1" dirty="0"/>
              <a:t> </a:t>
            </a:r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6424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Самоконтроль, приверженность и артериальная гипертензия: хорошая новость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b="1" dirty="0" smtClean="0"/>
          </a:p>
          <a:p>
            <a:r>
              <a:rPr lang="ru-RU" b="1" dirty="0" smtClean="0"/>
              <a:t>Канадский проект: вмешательство: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образование населения + повышение приверженности врачей</a:t>
            </a:r>
          </a:p>
          <a:p>
            <a:pPr marL="0" indent="0">
              <a:buNone/>
            </a:pPr>
            <a:r>
              <a:rPr lang="ru-RU" b="1" dirty="0" smtClean="0"/>
              <a:t> </a:t>
            </a:r>
          </a:p>
          <a:p>
            <a:r>
              <a:rPr lang="ru-RU" b="1" dirty="0" smtClean="0"/>
              <a:t>Эти меры позволили увеличить количество пациентов, контролирующих гипертензию,  с 13% до 66%                                               и снизить смертность от инсульта на 50%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3068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Группа 67"/>
          <p:cNvGrpSpPr>
            <a:grpSpLocks/>
          </p:cNvGrpSpPr>
          <p:nvPr/>
        </p:nvGrpSpPr>
        <p:grpSpPr bwMode="auto">
          <a:xfrm>
            <a:off x="6206301" y="1700216"/>
            <a:ext cx="3400543" cy="2944813"/>
            <a:chOff x="5189865" y="2492375"/>
            <a:chExt cx="2694503" cy="3091135"/>
          </a:xfrm>
        </p:grpSpPr>
        <p:grpSp>
          <p:nvGrpSpPr>
            <p:cNvPr id="50248" name="Группа 99"/>
            <p:cNvGrpSpPr>
              <a:grpSpLocks/>
            </p:cNvGrpSpPr>
            <p:nvPr/>
          </p:nvGrpSpPr>
          <p:grpSpPr bwMode="auto">
            <a:xfrm>
              <a:off x="6184155" y="2632075"/>
              <a:ext cx="1700213" cy="2430463"/>
              <a:chOff x="1416051" y="2776538"/>
              <a:chExt cx="2859622" cy="2430234"/>
            </a:xfrm>
          </p:grpSpPr>
          <p:cxnSp>
            <p:nvCxnSpPr>
              <p:cNvPr id="42" name="Прямая соединительная линия 41"/>
              <p:cNvCxnSpPr/>
              <p:nvPr/>
            </p:nvCxnSpPr>
            <p:spPr bwMode="auto">
              <a:xfrm>
                <a:off x="1416957" y="3181707"/>
                <a:ext cx="2858716" cy="0"/>
              </a:xfrm>
              <a:prstGeom prst="line">
                <a:avLst/>
              </a:prstGeom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 bwMode="auto">
              <a:xfrm flipH="1">
                <a:off x="1416957" y="2776814"/>
                <a:ext cx="2858716" cy="0"/>
              </a:xfrm>
              <a:prstGeom prst="line">
                <a:avLst/>
              </a:prstGeom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 bwMode="auto">
              <a:xfrm flipH="1">
                <a:off x="1416957" y="3991491"/>
                <a:ext cx="2858716" cy="0"/>
              </a:xfrm>
              <a:prstGeom prst="line">
                <a:avLst/>
              </a:prstGeom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 bwMode="auto">
              <a:xfrm flipH="1">
                <a:off x="1416957" y="4396382"/>
                <a:ext cx="2858716" cy="0"/>
              </a:xfrm>
              <a:prstGeom prst="line">
                <a:avLst/>
              </a:prstGeom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 bwMode="auto">
              <a:xfrm flipH="1">
                <a:off x="1416957" y="4801275"/>
                <a:ext cx="2858716" cy="0"/>
              </a:xfrm>
              <a:prstGeom prst="line">
                <a:avLst/>
              </a:prstGeom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 bwMode="auto">
              <a:xfrm flipH="1">
                <a:off x="1416957" y="5206166"/>
                <a:ext cx="2858716" cy="0"/>
              </a:xfrm>
              <a:prstGeom prst="line">
                <a:avLst/>
              </a:prstGeom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 bwMode="auto">
              <a:xfrm flipH="1">
                <a:off x="1416957" y="3586598"/>
                <a:ext cx="2858716" cy="0"/>
              </a:xfrm>
              <a:prstGeom prst="line">
                <a:avLst/>
              </a:prstGeom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249" name="TextBox 28"/>
            <p:cNvSpPr txBox="1">
              <a:spLocks noChangeArrowheads="1"/>
            </p:cNvSpPr>
            <p:nvPr/>
          </p:nvSpPr>
          <p:spPr bwMode="auto">
            <a:xfrm>
              <a:off x="5485655" y="5292725"/>
              <a:ext cx="895351" cy="290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1200">
                  <a:latin typeface="Myriad Pro" pitchFamily="34" charset="0"/>
                </a:rPr>
                <a:t>10</a:t>
              </a:r>
            </a:p>
          </p:txBody>
        </p:sp>
        <p:sp>
          <p:nvSpPr>
            <p:cNvPr id="50250" name="TextBox 29"/>
            <p:cNvSpPr txBox="1">
              <a:spLocks noChangeArrowheads="1"/>
            </p:cNvSpPr>
            <p:nvPr/>
          </p:nvSpPr>
          <p:spPr bwMode="auto">
            <a:xfrm>
              <a:off x="5485655" y="4892675"/>
              <a:ext cx="1001713" cy="290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1200">
                  <a:latin typeface="Myriad Pro" pitchFamily="34" charset="0"/>
                </a:rPr>
                <a:t>20</a:t>
              </a:r>
            </a:p>
          </p:txBody>
        </p:sp>
        <p:sp>
          <p:nvSpPr>
            <p:cNvPr id="50251" name="TextBox 30"/>
            <p:cNvSpPr txBox="1">
              <a:spLocks noChangeArrowheads="1"/>
            </p:cNvSpPr>
            <p:nvPr/>
          </p:nvSpPr>
          <p:spPr bwMode="auto">
            <a:xfrm>
              <a:off x="5485655" y="4492625"/>
              <a:ext cx="1217613" cy="290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1200">
                  <a:latin typeface="Myriad Pro" pitchFamily="34" charset="0"/>
                </a:rPr>
                <a:t>30</a:t>
              </a:r>
            </a:p>
          </p:txBody>
        </p:sp>
        <p:sp>
          <p:nvSpPr>
            <p:cNvPr id="50252" name="TextBox 31"/>
            <p:cNvSpPr txBox="1">
              <a:spLocks noChangeArrowheads="1"/>
            </p:cNvSpPr>
            <p:nvPr/>
          </p:nvSpPr>
          <p:spPr bwMode="auto">
            <a:xfrm>
              <a:off x="5485655" y="4092575"/>
              <a:ext cx="1001713" cy="290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1200">
                  <a:latin typeface="Myriad Pro" pitchFamily="34" charset="0"/>
                </a:rPr>
                <a:t>40</a:t>
              </a:r>
            </a:p>
          </p:txBody>
        </p:sp>
        <p:sp>
          <p:nvSpPr>
            <p:cNvPr id="50253" name="TextBox 32"/>
            <p:cNvSpPr txBox="1">
              <a:spLocks noChangeArrowheads="1"/>
            </p:cNvSpPr>
            <p:nvPr/>
          </p:nvSpPr>
          <p:spPr bwMode="auto">
            <a:xfrm>
              <a:off x="5485655" y="3692525"/>
              <a:ext cx="1433513" cy="290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1200">
                  <a:latin typeface="Myriad Pro" pitchFamily="34" charset="0"/>
                </a:rPr>
                <a:t>50</a:t>
              </a:r>
            </a:p>
          </p:txBody>
        </p:sp>
        <p:sp>
          <p:nvSpPr>
            <p:cNvPr id="50254" name="TextBox 33"/>
            <p:cNvSpPr txBox="1">
              <a:spLocks noChangeArrowheads="1"/>
            </p:cNvSpPr>
            <p:nvPr/>
          </p:nvSpPr>
          <p:spPr bwMode="auto">
            <a:xfrm>
              <a:off x="5485655" y="3292475"/>
              <a:ext cx="1109663" cy="290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1200">
                  <a:latin typeface="Myriad Pro" pitchFamily="34" charset="0"/>
                </a:rPr>
                <a:t>60</a:t>
              </a:r>
            </a:p>
          </p:txBody>
        </p:sp>
        <p:sp>
          <p:nvSpPr>
            <p:cNvPr id="50255" name="TextBox 34"/>
            <p:cNvSpPr txBox="1">
              <a:spLocks noChangeArrowheads="1"/>
            </p:cNvSpPr>
            <p:nvPr/>
          </p:nvSpPr>
          <p:spPr bwMode="auto">
            <a:xfrm>
              <a:off x="5485655" y="2892425"/>
              <a:ext cx="1541462" cy="290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1200">
                  <a:latin typeface="Myriad Pro" pitchFamily="34" charset="0"/>
                </a:rPr>
                <a:t>70</a:t>
              </a:r>
            </a:p>
          </p:txBody>
        </p:sp>
        <p:sp>
          <p:nvSpPr>
            <p:cNvPr id="50256" name="TextBox 35"/>
            <p:cNvSpPr txBox="1">
              <a:spLocks noChangeArrowheads="1"/>
            </p:cNvSpPr>
            <p:nvPr/>
          </p:nvSpPr>
          <p:spPr bwMode="auto">
            <a:xfrm>
              <a:off x="5485655" y="2492375"/>
              <a:ext cx="1077913" cy="290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1200">
                  <a:latin typeface="Myriad Pro" pitchFamily="34" charset="0"/>
                </a:rPr>
                <a:t>80</a:t>
              </a:r>
            </a:p>
          </p:txBody>
        </p:sp>
        <p:cxnSp>
          <p:nvCxnSpPr>
            <p:cNvPr id="39" name="Прямая соединительная линия 38"/>
            <p:cNvCxnSpPr/>
            <p:nvPr/>
          </p:nvCxnSpPr>
          <p:spPr bwMode="auto">
            <a:xfrm>
              <a:off x="6184693" y="2637351"/>
              <a:ext cx="0" cy="28295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 bwMode="auto">
            <a:xfrm>
              <a:off x="6184693" y="5466863"/>
              <a:ext cx="169967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259" name="TextBox 41"/>
            <p:cNvSpPr txBox="1">
              <a:spLocks noChangeArrowheads="1"/>
            </p:cNvSpPr>
            <p:nvPr/>
          </p:nvSpPr>
          <p:spPr bwMode="auto">
            <a:xfrm rot="-5400000">
              <a:off x="3970387" y="3856316"/>
              <a:ext cx="28082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200">
                  <a:latin typeface="Myriad Pro" pitchFamily="34" charset="0"/>
                </a:rPr>
                <a:t>% достигших целевого АД</a:t>
              </a:r>
            </a:p>
          </p:txBody>
        </p:sp>
      </p:grpSp>
      <p:grpSp>
        <p:nvGrpSpPr>
          <p:cNvPr id="50179" name="Группа 66"/>
          <p:cNvGrpSpPr>
            <a:grpSpLocks/>
          </p:cNvGrpSpPr>
          <p:nvPr/>
        </p:nvGrpSpPr>
        <p:grpSpPr bwMode="auto">
          <a:xfrm>
            <a:off x="5880101" y="4918078"/>
            <a:ext cx="2068513" cy="1892826"/>
            <a:chOff x="4860665" y="5793796"/>
            <a:chExt cx="2757885" cy="1987868"/>
          </a:xfrm>
        </p:grpSpPr>
        <p:sp>
          <p:nvSpPr>
            <p:cNvPr id="50" name="Прямоугольник 49"/>
            <p:cNvSpPr/>
            <p:nvPr/>
          </p:nvSpPr>
          <p:spPr bwMode="auto">
            <a:xfrm>
              <a:off x="4860665" y="5819634"/>
              <a:ext cx="175676" cy="175058"/>
            </a:xfrm>
            <a:prstGeom prst="rect">
              <a:avLst/>
            </a:prstGeom>
            <a:gradFill>
              <a:gsLst>
                <a:gs pos="16000">
                  <a:srgbClr val="FFC000"/>
                </a:gs>
                <a:gs pos="100000">
                  <a:srgbClr val="FFFF00"/>
                </a:gs>
              </a:gsLst>
              <a:lin ang="5400000" scaled="1"/>
            </a:gradFill>
            <a:ln w="28575"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3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247" name="TextBox 58"/>
            <p:cNvSpPr txBox="1">
              <a:spLocks noChangeArrowheads="1"/>
            </p:cNvSpPr>
            <p:nvPr/>
          </p:nvSpPr>
          <p:spPr bwMode="auto">
            <a:xfrm>
              <a:off x="5170970" y="5793796"/>
              <a:ext cx="2447580" cy="1987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1300" b="1" dirty="0">
                  <a:latin typeface="Arial" panose="020B0604020202020204" pitchFamily="34" charset="0"/>
                </a:rPr>
                <a:t>Больные, использовавшие</a:t>
              </a:r>
            </a:p>
            <a:p>
              <a:pPr eaLnBrk="1" hangingPunct="1"/>
              <a:r>
                <a:rPr lang="ru-RU" altLang="ru-RU" sz="1300" b="1" dirty="0">
                  <a:latin typeface="Arial" panose="020B0604020202020204" pitchFamily="34" charset="0"/>
                </a:rPr>
                <a:t> СКАД в процессе лечения </a:t>
              </a:r>
              <a:r>
                <a:rPr lang="ru-RU" altLang="ru-RU" sz="1300" b="1" dirty="0" smtClean="0">
                  <a:latin typeface="Arial" panose="020B0604020202020204" pitchFamily="34" charset="0"/>
                </a:rPr>
                <a:t>АГ – в этой группе в 2 раза больше лиц, достигающих целевых значений АД</a:t>
              </a:r>
              <a:endParaRPr lang="ru-RU" altLang="ru-RU" sz="1300" b="1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0180" name="Группа 65"/>
          <p:cNvGrpSpPr>
            <a:grpSpLocks/>
          </p:cNvGrpSpPr>
          <p:nvPr/>
        </p:nvGrpSpPr>
        <p:grpSpPr bwMode="auto">
          <a:xfrm>
            <a:off x="3665538" y="4859338"/>
            <a:ext cx="1651000" cy="1092200"/>
            <a:chOff x="1907704" y="5876923"/>
            <a:chExt cx="2201865" cy="1146984"/>
          </a:xfrm>
        </p:grpSpPr>
        <p:sp>
          <p:nvSpPr>
            <p:cNvPr id="53" name="Прямоугольник 52"/>
            <p:cNvSpPr/>
            <p:nvPr/>
          </p:nvSpPr>
          <p:spPr bwMode="auto">
            <a:xfrm>
              <a:off x="1907704" y="5876923"/>
              <a:ext cx="167256" cy="175048"/>
            </a:xfrm>
            <a:prstGeom prst="rect">
              <a:avLst/>
            </a:prstGeom>
            <a:gradFill>
              <a:gsLst>
                <a:gs pos="16000">
                  <a:schemeClr val="tx2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5400000" scaled="1"/>
            </a:gradFill>
            <a:ln w="28575"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900" dirty="0">
                <a:latin typeface="Myriad Pro" pitchFamily="34" charset="0"/>
              </a:endParaRPr>
            </a:p>
          </p:txBody>
        </p:sp>
        <p:sp>
          <p:nvSpPr>
            <p:cNvPr id="50245" name="TextBox 60"/>
            <p:cNvSpPr txBox="1">
              <a:spLocks noChangeArrowheads="1"/>
            </p:cNvSpPr>
            <p:nvPr/>
          </p:nvSpPr>
          <p:spPr bwMode="auto">
            <a:xfrm>
              <a:off x="2051881" y="5876923"/>
              <a:ext cx="2057688" cy="1146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1300">
                  <a:latin typeface="Arial" panose="020B0604020202020204" pitchFamily="34" charset="0"/>
                </a:rPr>
                <a:t>Больные, не использовавшие</a:t>
              </a:r>
            </a:p>
            <a:p>
              <a:pPr eaLnBrk="1" hangingPunct="1"/>
              <a:r>
                <a:rPr lang="ru-RU" altLang="ru-RU" sz="1300">
                  <a:latin typeface="Arial" panose="020B0604020202020204" pitchFamily="34" charset="0"/>
                </a:rPr>
                <a:t> СКАД в процессе лечения АГ</a:t>
              </a:r>
            </a:p>
          </p:txBody>
        </p:sp>
      </p:grpSp>
      <p:grpSp>
        <p:nvGrpSpPr>
          <p:cNvPr id="50181" name="Группа 110"/>
          <p:cNvGrpSpPr>
            <a:grpSpLocks/>
          </p:cNvGrpSpPr>
          <p:nvPr/>
        </p:nvGrpSpPr>
        <p:grpSpPr bwMode="auto">
          <a:xfrm>
            <a:off x="2262163" y="1781364"/>
            <a:ext cx="3186138" cy="3081150"/>
            <a:chOff x="219084" y="2503087"/>
            <a:chExt cx="2840748" cy="3232867"/>
          </a:xfrm>
        </p:grpSpPr>
        <p:grpSp>
          <p:nvGrpSpPr>
            <p:cNvPr id="50223" name="Группа 108"/>
            <p:cNvGrpSpPr>
              <a:grpSpLocks/>
            </p:cNvGrpSpPr>
            <p:nvPr/>
          </p:nvGrpSpPr>
          <p:grpSpPr bwMode="auto">
            <a:xfrm>
              <a:off x="219084" y="2503087"/>
              <a:ext cx="2840748" cy="3232867"/>
              <a:chOff x="219084" y="2503087"/>
              <a:chExt cx="2840748" cy="3232867"/>
            </a:xfrm>
          </p:grpSpPr>
          <p:grpSp>
            <p:nvGrpSpPr>
              <p:cNvPr id="50226" name="Группа 99"/>
              <p:cNvGrpSpPr>
                <a:grpSpLocks/>
              </p:cNvGrpSpPr>
              <p:nvPr/>
            </p:nvGrpSpPr>
            <p:grpSpPr bwMode="auto">
              <a:xfrm>
                <a:off x="1056011" y="2632522"/>
                <a:ext cx="2003821" cy="2430234"/>
                <a:chOff x="1416051" y="2776538"/>
                <a:chExt cx="2859622" cy="2430234"/>
              </a:xfrm>
            </p:grpSpPr>
            <p:cxnSp>
              <p:nvCxnSpPr>
                <p:cNvPr id="70" name="Прямая соединительная линия 69"/>
                <p:cNvCxnSpPr/>
                <p:nvPr/>
              </p:nvCxnSpPr>
              <p:spPr bwMode="auto">
                <a:xfrm>
                  <a:off x="1415484" y="3181587"/>
                  <a:ext cx="2860189" cy="0"/>
                </a:xfrm>
                <a:prstGeom prst="line">
                  <a:avLst/>
                </a:prstGeom>
                <a:ln w="3175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 bwMode="auto">
                <a:xfrm flipH="1">
                  <a:off x="1415484" y="2776829"/>
                  <a:ext cx="2860189" cy="0"/>
                </a:xfrm>
                <a:prstGeom prst="line">
                  <a:avLst/>
                </a:prstGeom>
                <a:ln w="3175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единительная линия 71"/>
                <p:cNvCxnSpPr/>
                <p:nvPr/>
              </p:nvCxnSpPr>
              <p:spPr bwMode="auto">
                <a:xfrm flipH="1">
                  <a:off x="1415484" y="3992767"/>
                  <a:ext cx="2860189" cy="0"/>
                </a:xfrm>
                <a:prstGeom prst="line">
                  <a:avLst/>
                </a:prstGeom>
                <a:ln w="3175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 bwMode="auto">
                <a:xfrm flipH="1">
                  <a:off x="1415484" y="4397525"/>
                  <a:ext cx="2860189" cy="0"/>
                </a:xfrm>
                <a:prstGeom prst="line">
                  <a:avLst/>
                </a:prstGeom>
                <a:ln w="3175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 bwMode="auto">
                <a:xfrm flipH="1">
                  <a:off x="1415484" y="4802282"/>
                  <a:ext cx="2860189" cy="0"/>
                </a:xfrm>
                <a:prstGeom prst="line">
                  <a:avLst/>
                </a:prstGeom>
                <a:ln w="3175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 bwMode="auto">
                <a:xfrm flipH="1">
                  <a:off x="1415484" y="5207041"/>
                  <a:ext cx="2860189" cy="0"/>
                </a:xfrm>
                <a:prstGeom prst="line">
                  <a:avLst/>
                </a:prstGeom>
                <a:ln w="3175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 bwMode="auto">
                <a:xfrm flipH="1">
                  <a:off x="1415484" y="3586344"/>
                  <a:ext cx="2860189" cy="0"/>
                </a:xfrm>
                <a:prstGeom prst="line">
                  <a:avLst/>
                </a:prstGeom>
                <a:ln w="3175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0227" name="TextBox 28"/>
              <p:cNvSpPr txBox="1">
                <a:spLocks noChangeArrowheads="1"/>
              </p:cNvSpPr>
              <p:nvPr/>
            </p:nvSpPr>
            <p:spPr bwMode="auto">
              <a:xfrm>
                <a:off x="589944" y="5292957"/>
                <a:ext cx="597681" cy="2907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altLang="ru-RU" sz="1200">
                    <a:latin typeface="Myriad Pro" pitchFamily="34" charset="0"/>
                  </a:rPr>
                  <a:t>20</a:t>
                </a:r>
              </a:p>
            </p:txBody>
          </p:sp>
          <p:sp>
            <p:nvSpPr>
              <p:cNvPr id="50228" name="TextBox 29"/>
              <p:cNvSpPr txBox="1">
                <a:spLocks noChangeArrowheads="1"/>
              </p:cNvSpPr>
              <p:nvPr/>
            </p:nvSpPr>
            <p:spPr bwMode="auto">
              <a:xfrm>
                <a:off x="589944" y="4892950"/>
                <a:ext cx="669689" cy="2907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altLang="ru-RU" sz="1200">
                    <a:latin typeface="Myriad Pro" pitchFamily="34" charset="0"/>
                  </a:rPr>
                  <a:t>40</a:t>
                </a:r>
              </a:p>
            </p:txBody>
          </p:sp>
          <p:sp>
            <p:nvSpPr>
              <p:cNvPr id="50229" name="TextBox 30"/>
              <p:cNvSpPr txBox="1">
                <a:spLocks noChangeArrowheads="1"/>
              </p:cNvSpPr>
              <p:nvPr/>
            </p:nvSpPr>
            <p:spPr bwMode="auto">
              <a:xfrm>
                <a:off x="589944" y="4492941"/>
                <a:ext cx="813705" cy="2907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altLang="ru-RU" sz="1200">
                    <a:latin typeface="Myriad Pro" pitchFamily="34" charset="0"/>
                  </a:rPr>
                  <a:t>60</a:t>
                </a:r>
              </a:p>
            </p:txBody>
          </p:sp>
          <p:sp>
            <p:nvSpPr>
              <p:cNvPr id="50230" name="TextBox 31"/>
              <p:cNvSpPr txBox="1">
                <a:spLocks noChangeArrowheads="1"/>
              </p:cNvSpPr>
              <p:nvPr/>
            </p:nvSpPr>
            <p:spPr bwMode="auto">
              <a:xfrm>
                <a:off x="589944" y="4092932"/>
                <a:ext cx="669689" cy="2907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altLang="ru-RU" sz="1200">
                    <a:latin typeface="Myriad Pro" pitchFamily="34" charset="0"/>
                  </a:rPr>
                  <a:t>80</a:t>
                </a:r>
              </a:p>
            </p:txBody>
          </p:sp>
          <p:sp>
            <p:nvSpPr>
              <p:cNvPr id="50231" name="TextBox 32"/>
              <p:cNvSpPr txBox="1">
                <a:spLocks noChangeArrowheads="1"/>
              </p:cNvSpPr>
              <p:nvPr/>
            </p:nvSpPr>
            <p:spPr bwMode="auto">
              <a:xfrm>
                <a:off x="589944" y="3692923"/>
                <a:ext cx="957721" cy="2907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altLang="ru-RU" sz="1200">
                    <a:latin typeface="Myriad Pro" pitchFamily="34" charset="0"/>
                  </a:rPr>
                  <a:t>100</a:t>
                </a:r>
              </a:p>
            </p:txBody>
          </p:sp>
          <p:sp>
            <p:nvSpPr>
              <p:cNvPr id="50232" name="TextBox 33"/>
              <p:cNvSpPr txBox="1">
                <a:spLocks noChangeArrowheads="1"/>
              </p:cNvSpPr>
              <p:nvPr/>
            </p:nvSpPr>
            <p:spPr bwMode="auto">
              <a:xfrm>
                <a:off x="219084" y="3126920"/>
                <a:ext cx="741697" cy="2907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altLang="ru-RU" sz="1200">
                    <a:latin typeface="Myriad Pro" pitchFamily="34" charset="0"/>
                  </a:rPr>
                  <a:t>120</a:t>
                </a:r>
              </a:p>
            </p:txBody>
          </p:sp>
          <p:sp>
            <p:nvSpPr>
              <p:cNvPr id="50233" name="TextBox 34"/>
              <p:cNvSpPr txBox="1">
                <a:spLocks noChangeArrowheads="1"/>
              </p:cNvSpPr>
              <p:nvPr/>
            </p:nvSpPr>
            <p:spPr bwMode="auto">
              <a:xfrm>
                <a:off x="589944" y="2892905"/>
                <a:ext cx="1029729" cy="2907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altLang="ru-RU" sz="1200" dirty="0">
                    <a:latin typeface="Myriad Pro" pitchFamily="34" charset="0"/>
                  </a:rPr>
                  <a:t>140</a:t>
                </a:r>
              </a:p>
            </p:txBody>
          </p:sp>
          <p:sp>
            <p:nvSpPr>
              <p:cNvPr id="50234" name="TextBox 35"/>
              <p:cNvSpPr txBox="1">
                <a:spLocks noChangeArrowheads="1"/>
              </p:cNvSpPr>
              <p:nvPr/>
            </p:nvSpPr>
            <p:spPr bwMode="auto">
              <a:xfrm>
                <a:off x="378526" y="2503087"/>
                <a:ext cx="720080" cy="2907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altLang="ru-RU" sz="1200">
                    <a:latin typeface="Myriad Pro" pitchFamily="34" charset="0"/>
                  </a:rPr>
                  <a:t>160</a:t>
                </a:r>
              </a:p>
            </p:txBody>
          </p:sp>
          <p:sp>
            <p:nvSpPr>
              <p:cNvPr id="50235" name="TextBox 36"/>
              <p:cNvSpPr txBox="1">
                <a:spLocks noChangeArrowheads="1"/>
              </p:cNvSpPr>
              <p:nvPr/>
            </p:nvSpPr>
            <p:spPr bwMode="auto">
              <a:xfrm>
                <a:off x="899592" y="5445224"/>
                <a:ext cx="1241077" cy="2907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 sz="1200">
                    <a:latin typeface="Myriad Pro" pitchFamily="34" charset="0"/>
                  </a:rPr>
                  <a:t>САД</a:t>
                </a:r>
              </a:p>
            </p:txBody>
          </p:sp>
          <p:sp>
            <p:nvSpPr>
              <p:cNvPr id="50236" name="TextBox 41"/>
              <p:cNvSpPr txBox="1">
                <a:spLocks noChangeArrowheads="1"/>
              </p:cNvSpPr>
              <p:nvPr/>
            </p:nvSpPr>
            <p:spPr bwMode="auto">
              <a:xfrm>
                <a:off x="2145062" y="5445224"/>
                <a:ext cx="859703" cy="2907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 sz="1200">
                    <a:latin typeface="Myriad Pro" pitchFamily="34" charset="0"/>
                  </a:rPr>
                  <a:t>ДАД</a:t>
                </a:r>
              </a:p>
            </p:txBody>
          </p:sp>
        </p:grpSp>
        <p:cxnSp>
          <p:nvCxnSpPr>
            <p:cNvPr id="57" name="Прямая соединительная линия 56"/>
            <p:cNvCxnSpPr/>
            <p:nvPr/>
          </p:nvCxnSpPr>
          <p:spPr bwMode="auto">
            <a:xfrm>
              <a:off x="1055613" y="2637810"/>
              <a:ext cx="0" cy="282997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 bwMode="auto">
            <a:xfrm>
              <a:off x="1055613" y="5467781"/>
              <a:ext cx="200421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182" name="TextBox 41"/>
          <p:cNvSpPr txBox="1">
            <a:spLocks noChangeArrowheads="1"/>
          </p:cNvSpPr>
          <p:nvPr/>
        </p:nvSpPr>
        <p:spPr bwMode="auto">
          <a:xfrm rot="-5400000">
            <a:off x="2002632" y="3124995"/>
            <a:ext cx="11811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456" tIns="37728" rIns="75456" bIns="3772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>
                <a:latin typeface="Myriad Pro" pitchFamily="34" charset="0"/>
              </a:rPr>
              <a:t>мм.рт.ст</a:t>
            </a:r>
          </a:p>
        </p:txBody>
      </p:sp>
      <p:sp>
        <p:nvSpPr>
          <p:cNvPr id="78" name="Text Box 4"/>
          <p:cNvSpPr txBox="1">
            <a:spLocks noChangeArrowheads="1"/>
          </p:cNvSpPr>
          <p:nvPr/>
        </p:nvSpPr>
        <p:spPr bwMode="auto">
          <a:xfrm>
            <a:off x="835379" y="444501"/>
            <a:ext cx="9697154" cy="167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5456" tIns="37728" rIns="75456" bIns="37728">
            <a:spAutoFit/>
          </a:bodyPr>
          <a:lstStyle/>
          <a:p>
            <a:pPr>
              <a:defRPr/>
            </a:pPr>
            <a:r>
              <a:rPr lang="ru-RU" sz="4000" b="1" dirty="0" smtClean="0">
                <a:solidFill>
                  <a:srgbClr val="0071BC"/>
                </a:solidFill>
                <a:latin typeface="Arial" pitchFamily="34" charset="0"/>
                <a:ea typeface="+mj-ea"/>
              </a:rPr>
              <a:t>   </a:t>
            </a:r>
            <a:r>
              <a:rPr lang="ru-RU" sz="3200" b="1" dirty="0" smtClean="0">
                <a:solidFill>
                  <a:srgbClr val="0071BC"/>
                </a:solidFill>
                <a:latin typeface="Arial" pitchFamily="34" charset="0"/>
                <a:ea typeface="+mj-ea"/>
              </a:rPr>
              <a:t>Самоконтроль АД (СКАД) доказал свою эффективность в достижении целевых значений АД </a:t>
            </a:r>
            <a:endParaRPr lang="ru-RU" sz="3200" b="1" dirty="0">
              <a:solidFill>
                <a:srgbClr val="0071BC"/>
              </a:solidFill>
              <a:latin typeface="Arial" pitchFamily="34" charset="0"/>
              <a:ea typeface="+mj-ea"/>
            </a:endParaRPr>
          </a:p>
        </p:txBody>
      </p:sp>
      <p:sp>
        <p:nvSpPr>
          <p:cNvPr id="50184" name="TextBox 36"/>
          <p:cNvSpPr txBox="1">
            <a:spLocks noChangeArrowheads="1"/>
          </p:cNvSpPr>
          <p:nvPr/>
        </p:nvSpPr>
        <p:spPr bwMode="auto">
          <a:xfrm>
            <a:off x="6756400" y="4584700"/>
            <a:ext cx="139223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456" tIns="37728" rIns="75456" bIns="3772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200">
                <a:latin typeface="Myriad Pro" pitchFamily="34" charset="0"/>
              </a:rPr>
              <a:t>Целевое АД</a:t>
            </a:r>
          </a:p>
        </p:txBody>
      </p:sp>
      <p:grpSp>
        <p:nvGrpSpPr>
          <p:cNvPr id="50185" name="Группа 122"/>
          <p:cNvGrpSpPr>
            <a:grpSpLocks/>
          </p:cNvGrpSpPr>
          <p:nvPr/>
        </p:nvGrpSpPr>
        <p:grpSpPr bwMode="auto">
          <a:xfrm>
            <a:off x="3287714" y="2252664"/>
            <a:ext cx="4211637" cy="2332037"/>
            <a:chOff x="1404071" y="2996527"/>
            <a:chExt cx="5615109" cy="2448598"/>
          </a:xfrm>
        </p:grpSpPr>
        <p:grpSp>
          <p:nvGrpSpPr>
            <p:cNvPr id="50214" name="Группа 119"/>
            <p:cNvGrpSpPr>
              <a:grpSpLocks/>
            </p:cNvGrpSpPr>
            <p:nvPr/>
          </p:nvGrpSpPr>
          <p:grpSpPr bwMode="auto">
            <a:xfrm>
              <a:off x="1404071" y="2996527"/>
              <a:ext cx="649119" cy="2448598"/>
              <a:chOff x="1404071" y="2996527"/>
              <a:chExt cx="649119" cy="2448598"/>
            </a:xfrm>
          </p:grpSpPr>
          <p:sp>
            <p:nvSpPr>
              <p:cNvPr id="88" name="Прямоугольник 87"/>
              <p:cNvSpPr/>
              <p:nvPr/>
            </p:nvSpPr>
            <p:spPr bwMode="auto">
              <a:xfrm>
                <a:off x="1478148" y="3213217"/>
                <a:ext cx="575691" cy="2231908"/>
              </a:xfrm>
              <a:prstGeom prst="rect">
                <a:avLst/>
              </a:prstGeom>
              <a:gradFill>
                <a:gsLst>
                  <a:gs pos="0">
                    <a:srgbClr val="FFC000"/>
                  </a:gs>
                  <a:gs pos="49000">
                    <a:srgbClr val="FFFF00"/>
                  </a:gs>
                  <a:gs pos="100000">
                    <a:srgbClr val="FFC000"/>
                  </a:gs>
                </a:gsLst>
                <a:lin ang="5400000" scaled="0"/>
              </a:gradFill>
              <a:ln w="28575"/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50222" name="TextBox 41"/>
              <p:cNvSpPr txBox="1">
                <a:spLocks noChangeArrowheads="1"/>
              </p:cNvSpPr>
              <p:nvPr/>
            </p:nvSpPr>
            <p:spPr bwMode="auto">
              <a:xfrm>
                <a:off x="1404071" y="2996527"/>
                <a:ext cx="648132" cy="2585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 sz="1000" b="1">
                    <a:solidFill>
                      <a:srgbClr val="2E6EBC"/>
                    </a:solidFill>
                    <a:latin typeface="Myriad Pro" pitchFamily="34" charset="0"/>
                  </a:rPr>
                  <a:t>133</a:t>
                </a:r>
              </a:p>
            </p:txBody>
          </p:sp>
        </p:grpSp>
        <p:grpSp>
          <p:nvGrpSpPr>
            <p:cNvPr id="50215" name="Группа 120"/>
            <p:cNvGrpSpPr>
              <a:grpSpLocks/>
            </p:cNvGrpSpPr>
            <p:nvPr/>
          </p:nvGrpSpPr>
          <p:grpSpPr bwMode="auto">
            <a:xfrm>
              <a:off x="2916382" y="4015866"/>
              <a:ext cx="649300" cy="1429259"/>
              <a:chOff x="2916382" y="4015866"/>
              <a:chExt cx="649300" cy="1429259"/>
            </a:xfrm>
          </p:grpSpPr>
          <p:sp>
            <p:nvSpPr>
              <p:cNvPr id="86" name="Прямоугольник 85"/>
              <p:cNvSpPr/>
              <p:nvPr/>
            </p:nvSpPr>
            <p:spPr bwMode="auto">
              <a:xfrm>
                <a:off x="2989339" y="4221659"/>
                <a:ext cx="575692" cy="1223466"/>
              </a:xfrm>
              <a:prstGeom prst="rect">
                <a:avLst/>
              </a:prstGeom>
              <a:gradFill>
                <a:gsLst>
                  <a:gs pos="16000">
                    <a:srgbClr val="FFC000"/>
                  </a:gs>
                  <a:gs pos="49000">
                    <a:srgbClr val="FFFF00"/>
                  </a:gs>
                  <a:gs pos="100000">
                    <a:srgbClr val="FFC000"/>
                  </a:gs>
                </a:gsLst>
                <a:lin ang="5400000" scaled="1"/>
              </a:gradFill>
              <a:ln w="28575"/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50220" name="TextBox 41"/>
              <p:cNvSpPr txBox="1">
                <a:spLocks noChangeArrowheads="1"/>
              </p:cNvSpPr>
              <p:nvPr/>
            </p:nvSpPr>
            <p:spPr bwMode="auto">
              <a:xfrm>
                <a:off x="2916382" y="4015866"/>
                <a:ext cx="648133" cy="2585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 sz="1000" b="1">
                    <a:solidFill>
                      <a:srgbClr val="2E6EBC"/>
                    </a:solidFill>
                    <a:latin typeface="Myriad Pro" pitchFamily="34" charset="0"/>
                  </a:rPr>
                  <a:t>82</a:t>
                </a:r>
              </a:p>
            </p:txBody>
          </p:sp>
        </p:grpSp>
        <p:grpSp>
          <p:nvGrpSpPr>
            <p:cNvPr id="50216" name="Группа 121"/>
            <p:cNvGrpSpPr>
              <a:grpSpLocks/>
            </p:cNvGrpSpPr>
            <p:nvPr/>
          </p:nvGrpSpPr>
          <p:grpSpPr bwMode="auto">
            <a:xfrm>
              <a:off x="6357378" y="3571361"/>
              <a:ext cx="661802" cy="1873764"/>
              <a:chOff x="6357378" y="3571361"/>
              <a:chExt cx="661802" cy="1873764"/>
            </a:xfrm>
          </p:grpSpPr>
          <p:sp>
            <p:nvSpPr>
              <p:cNvPr id="84" name="Прямоугольник 83"/>
              <p:cNvSpPr/>
              <p:nvPr/>
            </p:nvSpPr>
            <p:spPr bwMode="auto">
              <a:xfrm>
                <a:off x="6443488" y="3856620"/>
                <a:ext cx="575692" cy="1588505"/>
              </a:xfrm>
              <a:prstGeom prst="rect">
                <a:avLst/>
              </a:prstGeom>
              <a:gradFill>
                <a:gsLst>
                  <a:gs pos="0">
                    <a:srgbClr val="FFC000"/>
                  </a:gs>
                  <a:gs pos="49000">
                    <a:srgbClr val="FFFF00"/>
                  </a:gs>
                  <a:gs pos="100000">
                    <a:srgbClr val="FFC000"/>
                  </a:gs>
                </a:gsLst>
                <a:lin ang="5400000" scaled="0"/>
              </a:gradFill>
              <a:ln w="28575"/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50218" name="TextBox 41"/>
              <p:cNvSpPr txBox="1">
                <a:spLocks noChangeArrowheads="1"/>
              </p:cNvSpPr>
              <p:nvPr/>
            </p:nvSpPr>
            <p:spPr bwMode="auto">
              <a:xfrm>
                <a:off x="6357378" y="3571361"/>
                <a:ext cx="647700" cy="2585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 sz="1000" b="1">
                    <a:solidFill>
                      <a:srgbClr val="2E6EBC"/>
                    </a:solidFill>
                    <a:latin typeface="Myriad Pro" pitchFamily="34" charset="0"/>
                  </a:rPr>
                  <a:t>50</a:t>
                </a:r>
              </a:p>
            </p:txBody>
          </p:sp>
        </p:grpSp>
      </p:grpSp>
      <p:grpSp>
        <p:nvGrpSpPr>
          <p:cNvPr id="50186" name="Группа 118"/>
          <p:cNvGrpSpPr>
            <a:grpSpLocks/>
          </p:cNvGrpSpPr>
          <p:nvPr/>
        </p:nvGrpSpPr>
        <p:grpSpPr bwMode="auto">
          <a:xfrm>
            <a:off x="3777789" y="1943748"/>
            <a:ext cx="4251325" cy="2674937"/>
            <a:chOff x="1908175" y="2636418"/>
            <a:chExt cx="5668313" cy="2808707"/>
          </a:xfrm>
        </p:grpSpPr>
        <p:grpSp>
          <p:nvGrpSpPr>
            <p:cNvPr id="50205" name="Группа 113"/>
            <p:cNvGrpSpPr>
              <a:grpSpLocks/>
            </p:cNvGrpSpPr>
            <p:nvPr/>
          </p:nvGrpSpPr>
          <p:grpSpPr bwMode="auto">
            <a:xfrm>
              <a:off x="1908175" y="2636418"/>
              <a:ext cx="649214" cy="2808707"/>
              <a:chOff x="1908175" y="2636418"/>
              <a:chExt cx="649214" cy="2808707"/>
            </a:xfrm>
          </p:grpSpPr>
          <p:sp>
            <p:nvSpPr>
              <p:cNvPr id="98" name="Прямоугольник 97"/>
              <p:cNvSpPr/>
              <p:nvPr/>
            </p:nvSpPr>
            <p:spPr bwMode="auto">
              <a:xfrm>
                <a:off x="1980140" y="2853114"/>
                <a:ext cx="577837" cy="2592011"/>
              </a:xfrm>
              <a:prstGeom prst="rect">
                <a:avLst/>
              </a:prstGeom>
              <a:gradFill>
                <a:gsLst>
                  <a:gs pos="16000">
                    <a:schemeClr val="tx2">
                      <a:lumMod val="60000"/>
                      <a:lumOff val="40000"/>
                    </a:schemeClr>
                  </a:gs>
                  <a:gs pos="49000">
                    <a:schemeClr val="accent1">
                      <a:lumMod val="40000"/>
                      <a:lumOff val="60000"/>
                    </a:schemeClr>
                  </a:gs>
                  <a:gs pos="100000">
                    <a:srgbClr val="2E6EBC"/>
                  </a:gs>
                </a:gsLst>
                <a:lin ang="5400000" scaled="1"/>
              </a:gradFill>
              <a:ln w="28575"/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213" name="TextBox 41"/>
              <p:cNvSpPr txBox="1">
                <a:spLocks noChangeArrowheads="1"/>
              </p:cNvSpPr>
              <p:nvPr/>
            </p:nvSpPr>
            <p:spPr bwMode="auto">
              <a:xfrm>
                <a:off x="1908175" y="2636418"/>
                <a:ext cx="648132" cy="258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 sz="1000" b="1">
                    <a:solidFill>
                      <a:srgbClr val="2E6EBC"/>
                    </a:solidFill>
                    <a:latin typeface="Arial" panose="020B0604020202020204" pitchFamily="34" charset="0"/>
                  </a:rPr>
                  <a:t>148</a:t>
                </a:r>
              </a:p>
            </p:txBody>
          </p:sp>
        </p:grpSp>
        <p:grpSp>
          <p:nvGrpSpPr>
            <p:cNvPr id="50206" name="Группа 114"/>
            <p:cNvGrpSpPr>
              <a:grpSpLocks/>
            </p:cNvGrpSpPr>
            <p:nvPr/>
          </p:nvGrpSpPr>
          <p:grpSpPr bwMode="auto">
            <a:xfrm>
              <a:off x="3492500" y="3788765"/>
              <a:ext cx="649032" cy="1656360"/>
              <a:chOff x="3492500" y="3788765"/>
              <a:chExt cx="649032" cy="1656360"/>
            </a:xfrm>
          </p:grpSpPr>
          <p:sp>
            <p:nvSpPr>
              <p:cNvPr id="96" name="Прямоугольник 95"/>
              <p:cNvSpPr/>
              <p:nvPr/>
            </p:nvSpPr>
            <p:spPr bwMode="auto">
              <a:xfrm>
                <a:off x="3565489" y="4004933"/>
                <a:ext cx="575722" cy="1440192"/>
              </a:xfrm>
              <a:prstGeom prst="rect">
                <a:avLst/>
              </a:prstGeom>
              <a:gradFill>
                <a:gsLst>
                  <a:gs pos="16000">
                    <a:srgbClr val="2E6EBC"/>
                  </a:gs>
                  <a:gs pos="51000">
                    <a:schemeClr val="accent1">
                      <a:lumMod val="40000"/>
                      <a:lumOff val="60000"/>
                    </a:schemeClr>
                  </a:gs>
                  <a:gs pos="100000">
                    <a:srgbClr val="2E6EBC"/>
                  </a:gs>
                </a:gsLst>
                <a:lin ang="5400000" scaled="1"/>
              </a:gradFill>
              <a:ln w="28575"/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211" name="TextBox 41"/>
              <p:cNvSpPr txBox="1">
                <a:spLocks noChangeArrowheads="1"/>
              </p:cNvSpPr>
              <p:nvPr/>
            </p:nvSpPr>
            <p:spPr bwMode="auto">
              <a:xfrm>
                <a:off x="3492500" y="3788765"/>
                <a:ext cx="648132" cy="258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 sz="1000" b="1">
                    <a:solidFill>
                      <a:srgbClr val="2E6EBC"/>
                    </a:solidFill>
                    <a:latin typeface="Arial" panose="020B0604020202020204" pitchFamily="34" charset="0"/>
                  </a:rPr>
                  <a:t>93</a:t>
                </a:r>
              </a:p>
            </p:txBody>
          </p:sp>
        </p:grpSp>
        <p:grpSp>
          <p:nvGrpSpPr>
            <p:cNvPr id="50207" name="Группа 115"/>
            <p:cNvGrpSpPr>
              <a:grpSpLocks/>
            </p:cNvGrpSpPr>
            <p:nvPr/>
          </p:nvGrpSpPr>
          <p:grpSpPr bwMode="auto">
            <a:xfrm>
              <a:off x="6928788" y="4643326"/>
              <a:ext cx="647700" cy="801799"/>
              <a:chOff x="6928788" y="4643326"/>
              <a:chExt cx="647700" cy="801799"/>
            </a:xfrm>
          </p:grpSpPr>
          <p:sp>
            <p:nvSpPr>
              <p:cNvPr id="94" name="Прямоугольник 93"/>
              <p:cNvSpPr/>
              <p:nvPr/>
            </p:nvSpPr>
            <p:spPr bwMode="auto">
              <a:xfrm>
                <a:off x="6947850" y="4858380"/>
                <a:ext cx="575721" cy="586745"/>
              </a:xfrm>
              <a:prstGeom prst="rect">
                <a:avLst/>
              </a:prstGeom>
              <a:gradFill>
                <a:gsLst>
                  <a:gs pos="16000">
                    <a:schemeClr val="tx2">
                      <a:lumMod val="60000"/>
                      <a:lumOff val="40000"/>
                    </a:schemeClr>
                  </a:gs>
                  <a:gs pos="49000">
                    <a:schemeClr val="accent1">
                      <a:lumMod val="40000"/>
                      <a:lumOff val="60000"/>
                    </a:schemeClr>
                  </a:gs>
                  <a:gs pos="100000">
                    <a:srgbClr val="2E6EBC"/>
                  </a:gs>
                </a:gsLst>
                <a:lin ang="5400000" scaled="1"/>
              </a:gradFill>
              <a:ln w="28575"/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209" name="TextBox 41"/>
              <p:cNvSpPr txBox="1">
                <a:spLocks noChangeArrowheads="1"/>
              </p:cNvSpPr>
              <p:nvPr/>
            </p:nvSpPr>
            <p:spPr bwMode="auto">
              <a:xfrm>
                <a:off x="6928788" y="4643326"/>
                <a:ext cx="647700" cy="258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 sz="1000" b="1">
                    <a:solidFill>
                      <a:srgbClr val="2E6EBC"/>
                    </a:solidFill>
                    <a:latin typeface="Arial" panose="020B0604020202020204" pitchFamily="34" charset="0"/>
                  </a:rPr>
                  <a:t>25</a:t>
                </a:r>
              </a:p>
            </p:txBody>
          </p:sp>
        </p:grpSp>
      </p:grpSp>
      <p:grpSp>
        <p:nvGrpSpPr>
          <p:cNvPr id="50187" name="Группа 126"/>
          <p:cNvGrpSpPr>
            <a:grpSpLocks/>
          </p:cNvGrpSpPr>
          <p:nvPr/>
        </p:nvGrpSpPr>
        <p:grpSpPr bwMode="auto">
          <a:xfrm>
            <a:off x="3439642" y="1792806"/>
            <a:ext cx="4103687" cy="1441450"/>
            <a:chOff x="1691680" y="2492896"/>
            <a:chExt cx="5472608" cy="1512168"/>
          </a:xfrm>
        </p:grpSpPr>
        <p:grpSp>
          <p:nvGrpSpPr>
            <p:cNvPr id="50193" name="Группа 101"/>
            <p:cNvGrpSpPr>
              <a:grpSpLocks/>
            </p:cNvGrpSpPr>
            <p:nvPr/>
          </p:nvGrpSpPr>
          <p:grpSpPr bwMode="auto">
            <a:xfrm>
              <a:off x="1691680" y="2492896"/>
              <a:ext cx="576064" cy="432048"/>
              <a:chOff x="5724128" y="1700808"/>
              <a:chExt cx="576064" cy="576064"/>
            </a:xfrm>
          </p:grpSpPr>
          <p:cxnSp>
            <p:nvCxnSpPr>
              <p:cNvPr id="110" name="Прямая соединительная линия 109"/>
              <p:cNvCxnSpPr/>
              <p:nvPr/>
            </p:nvCxnSpPr>
            <p:spPr>
              <a:xfrm flipV="1">
                <a:off x="5724128" y="1700808"/>
                <a:ext cx="0" cy="575113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Прямая соединительная линия 110"/>
              <p:cNvCxnSpPr/>
              <p:nvPr/>
            </p:nvCxnSpPr>
            <p:spPr>
              <a:xfrm>
                <a:off x="5724128" y="1700808"/>
                <a:ext cx="575841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Прямая соединительная линия 111"/>
              <p:cNvCxnSpPr/>
              <p:nvPr/>
            </p:nvCxnSpPr>
            <p:spPr>
              <a:xfrm>
                <a:off x="6299969" y="1700808"/>
                <a:ext cx="0" cy="21539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194" name="Группа 104"/>
            <p:cNvGrpSpPr>
              <a:grpSpLocks/>
            </p:cNvGrpSpPr>
            <p:nvPr/>
          </p:nvGrpSpPr>
          <p:grpSpPr bwMode="auto">
            <a:xfrm>
              <a:off x="3203848" y="3645024"/>
              <a:ext cx="576064" cy="360040"/>
              <a:chOff x="5724128" y="1700808"/>
              <a:chExt cx="576064" cy="576064"/>
            </a:xfrm>
          </p:grpSpPr>
          <p:cxnSp>
            <p:nvCxnSpPr>
              <p:cNvPr id="107" name="Прямая соединительная линия 106"/>
              <p:cNvCxnSpPr/>
              <p:nvPr/>
            </p:nvCxnSpPr>
            <p:spPr>
              <a:xfrm flipV="1">
                <a:off x="5723543" y="1701315"/>
                <a:ext cx="0" cy="575557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Прямая соединительная линия 107"/>
              <p:cNvCxnSpPr/>
              <p:nvPr/>
            </p:nvCxnSpPr>
            <p:spPr>
              <a:xfrm>
                <a:off x="5723543" y="1701315"/>
                <a:ext cx="575841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Прямая соединительная линия 108"/>
              <p:cNvCxnSpPr/>
              <p:nvPr/>
            </p:nvCxnSpPr>
            <p:spPr>
              <a:xfrm>
                <a:off x="6299384" y="1701315"/>
                <a:ext cx="0" cy="215835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195" name="Группа 108"/>
            <p:cNvGrpSpPr>
              <a:grpSpLocks/>
            </p:cNvGrpSpPr>
            <p:nvPr/>
          </p:nvGrpSpPr>
          <p:grpSpPr bwMode="auto">
            <a:xfrm>
              <a:off x="6572110" y="3497309"/>
              <a:ext cx="592178" cy="431595"/>
              <a:chOff x="5708014" y="3040016"/>
              <a:chExt cx="592178" cy="575458"/>
            </a:xfrm>
          </p:grpSpPr>
          <p:cxnSp>
            <p:nvCxnSpPr>
              <p:cNvPr id="104" name="Прямая соединительная линия 103"/>
              <p:cNvCxnSpPr/>
              <p:nvPr/>
            </p:nvCxnSpPr>
            <p:spPr>
              <a:xfrm flipV="1">
                <a:off x="6279021" y="3039767"/>
                <a:ext cx="0" cy="57511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Прямая соединительная линия 104"/>
              <p:cNvCxnSpPr/>
              <p:nvPr/>
            </p:nvCxnSpPr>
            <p:spPr>
              <a:xfrm>
                <a:off x="5724350" y="3044208"/>
                <a:ext cx="575842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Прямая соединительная линия 105"/>
              <p:cNvCxnSpPr/>
              <p:nvPr/>
            </p:nvCxnSpPr>
            <p:spPr>
              <a:xfrm>
                <a:off x="5707414" y="3044208"/>
                <a:ext cx="0" cy="215388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0188" name="Группа 127"/>
          <p:cNvGrpSpPr>
            <a:grpSpLocks/>
          </p:cNvGrpSpPr>
          <p:nvPr/>
        </p:nvGrpSpPr>
        <p:grpSpPr bwMode="auto">
          <a:xfrm>
            <a:off x="3395664" y="1430339"/>
            <a:ext cx="3671887" cy="1558925"/>
            <a:chOff x="1547664" y="2132856"/>
            <a:chExt cx="5760640" cy="1637099"/>
          </a:xfrm>
        </p:grpSpPr>
        <p:sp>
          <p:nvSpPr>
            <p:cNvPr id="50190" name="TextBox 123"/>
            <p:cNvSpPr txBox="1">
              <a:spLocks noChangeArrowheads="1"/>
            </p:cNvSpPr>
            <p:nvPr/>
          </p:nvSpPr>
          <p:spPr bwMode="auto">
            <a:xfrm>
              <a:off x="1547664" y="2132856"/>
              <a:ext cx="864096" cy="484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1200" b="1">
                  <a:solidFill>
                    <a:srgbClr val="2E6EBC"/>
                  </a:solidFill>
                  <a:latin typeface="Myriad Pro" pitchFamily="34" charset="0"/>
                </a:rPr>
                <a:t>p&lt;0,05</a:t>
              </a:r>
              <a:endParaRPr lang="ru-RU" altLang="ru-RU" sz="1200" b="1">
                <a:solidFill>
                  <a:srgbClr val="2E6EBC"/>
                </a:solidFill>
                <a:latin typeface="Myriad Pro" pitchFamily="34" charset="0"/>
              </a:endParaRPr>
            </a:p>
          </p:txBody>
        </p:sp>
        <p:sp>
          <p:nvSpPr>
            <p:cNvPr id="50191" name="TextBox 124"/>
            <p:cNvSpPr txBox="1">
              <a:spLocks noChangeArrowheads="1"/>
            </p:cNvSpPr>
            <p:nvPr/>
          </p:nvSpPr>
          <p:spPr bwMode="auto">
            <a:xfrm>
              <a:off x="3059832" y="3284984"/>
              <a:ext cx="864096" cy="484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1200" b="1">
                  <a:solidFill>
                    <a:srgbClr val="2E6EBC"/>
                  </a:solidFill>
                  <a:latin typeface="Myriad Pro" pitchFamily="34" charset="0"/>
                </a:rPr>
                <a:t>p&lt;0,05</a:t>
              </a:r>
              <a:endParaRPr lang="ru-RU" altLang="ru-RU" sz="1200" b="1">
                <a:solidFill>
                  <a:srgbClr val="2E6EBC"/>
                </a:solidFill>
                <a:latin typeface="Myriad Pro" pitchFamily="34" charset="0"/>
              </a:endParaRPr>
            </a:p>
          </p:txBody>
        </p:sp>
        <p:sp>
          <p:nvSpPr>
            <p:cNvPr id="50192" name="TextBox 125"/>
            <p:cNvSpPr txBox="1">
              <a:spLocks noChangeArrowheads="1"/>
            </p:cNvSpPr>
            <p:nvPr/>
          </p:nvSpPr>
          <p:spPr bwMode="auto">
            <a:xfrm>
              <a:off x="6444208" y="3049872"/>
              <a:ext cx="864096" cy="484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ru-RU" sz="1200" b="1" dirty="0">
                  <a:solidFill>
                    <a:srgbClr val="2E6EBC"/>
                  </a:solidFill>
                  <a:latin typeface="Myriad Pro" pitchFamily="34" charset="0"/>
                </a:rPr>
                <a:t>p&lt;0,05</a:t>
              </a:r>
              <a:endParaRPr lang="ru-RU" altLang="ru-RU" sz="1200" b="1" dirty="0">
                <a:solidFill>
                  <a:srgbClr val="2E6EBC"/>
                </a:solidFill>
                <a:latin typeface="Myriad Pro" pitchFamily="34" charset="0"/>
              </a:endParaRPr>
            </a:p>
          </p:txBody>
        </p:sp>
      </p:grpSp>
      <p:sp>
        <p:nvSpPr>
          <p:cNvPr id="117" name="Rectangle 1"/>
          <p:cNvSpPr>
            <a:spLocks noChangeArrowheads="1"/>
          </p:cNvSpPr>
          <p:nvPr/>
        </p:nvSpPr>
        <p:spPr bwMode="auto">
          <a:xfrm>
            <a:off x="1524001" y="6519863"/>
            <a:ext cx="996632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75456" tIns="37728" rIns="75456" bIns="37728" anchor="ctr">
            <a:spAutoFit/>
          </a:bodyPr>
          <a:lstStyle/>
          <a:p>
            <a:pPr eaLnBrk="0" hangingPunct="0">
              <a:defRPr/>
            </a:pPr>
            <a:r>
              <a:rPr lang="ru-RU" sz="900" i="1" dirty="0">
                <a:latin typeface="Arial" pitchFamily="34" charset="0"/>
              </a:rPr>
              <a:t>Ощепкова Е.В., </a:t>
            </a:r>
            <a:r>
              <a:rPr lang="ru-RU" sz="900" i="1" dirty="0" err="1">
                <a:latin typeface="Arial" pitchFamily="34" charset="0"/>
              </a:rPr>
              <a:t>Цагареишвили</a:t>
            </a:r>
            <a:r>
              <a:rPr lang="ru-RU" sz="900" i="1" dirty="0">
                <a:latin typeface="Arial" pitchFamily="34" charset="0"/>
              </a:rPr>
              <a:t> Е.В., Рогоза А.Н. Метод самоконтроля артериального давления (возможности и ограничения). </a:t>
            </a:r>
            <a:r>
              <a:rPr lang="ru-RU" sz="900" i="1" dirty="0" err="1">
                <a:latin typeface="Arial" pitchFamily="34" charset="0"/>
              </a:rPr>
              <a:t>Consilium</a:t>
            </a:r>
            <a:r>
              <a:rPr lang="ru-RU" sz="900" i="1" dirty="0">
                <a:latin typeface="Arial" pitchFamily="34" charset="0"/>
              </a:rPr>
              <a:t> </a:t>
            </a:r>
            <a:r>
              <a:rPr lang="ru-RU" sz="900" i="1" dirty="0" err="1">
                <a:latin typeface="Arial" pitchFamily="34" charset="0"/>
              </a:rPr>
              <a:t>medicum</a:t>
            </a:r>
            <a:r>
              <a:rPr lang="ru-RU" sz="900" i="1" dirty="0">
                <a:latin typeface="Arial" pitchFamily="34" charset="0"/>
              </a:rPr>
              <a:t>. – 2006. – T.8 – №11. – С.52–55.</a:t>
            </a:r>
          </a:p>
          <a:p>
            <a:pPr eaLnBrk="0" hangingPunct="0">
              <a:defRPr/>
            </a:pPr>
            <a:r>
              <a:rPr lang="ru-RU" sz="900" i="1" dirty="0">
                <a:latin typeface="Arial" pitchFamily="34" charset="0"/>
              </a:rPr>
              <a:t>Ощепкова Е.В.Подходы к повышению эффективности  лечения больных артериальной гипертонией в амбулаторных условия. РМЖ. – 2011.-Т.19 - №14. – С. 862-868.</a:t>
            </a:r>
          </a:p>
        </p:txBody>
      </p:sp>
      <p:sp>
        <p:nvSpPr>
          <p:cNvPr id="2" name="Пятно 1 1"/>
          <p:cNvSpPr/>
          <p:nvPr/>
        </p:nvSpPr>
        <p:spPr>
          <a:xfrm>
            <a:off x="7980025" y="5154048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24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rgbClr val="FF0000"/>
                </a:solidFill>
              </a:rPr>
              <a:t>Что такое самоконтроль в целом и в медицине?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altLang="ru-RU" sz="2000" b="1" dirty="0"/>
              <a:t>осознание и оценка субъектом собственных действий, психических процессов </a:t>
            </a:r>
          </a:p>
          <a:p>
            <a:r>
              <a:rPr lang="ru-RU" altLang="ru-RU" sz="2000" b="1" dirty="0"/>
              <a:t>черта личности, отображающая степень, в какой индивидуумы приспосабливают свое  поведение к изменяющимся условиям</a:t>
            </a:r>
          </a:p>
          <a:p>
            <a:r>
              <a:rPr lang="ru-RU" altLang="ru-RU" sz="2000" b="1" dirty="0"/>
              <a:t>контроль, осуществляемый личностью над своей деятельностью и поведением.</a:t>
            </a:r>
            <a:r>
              <a:rPr lang="ru-RU" altLang="ru-RU" b="1" dirty="0" smtClean="0"/>
              <a:t> </a:t>
            </a:r>
            <a:br>
              <a:rPr lang="ru-RU" altLang="ru-RU" b="1" dirty="0" smtClean="0"/>
            </a:br>
            <a:r>
              <a:rPr lang="ru-RU" altLang="ru-RU" sz="2400" b="1" dirty="0"/>
              <a:t>			</a:t>
            </a:r>
            <a:r>
              <a:rPr lang="ru-RU" altLang="ru-RU" sz="2000" b="1" dirty="0">
                <a:solidFill>
                  <a:srgbClr val="FF0000"/>
                </a:solidFill>
              </a:rPr>
              <a:t>Самоконтроль в медицине </a:t>
            </a:r>
          </a:p>
          <a:p>
            <a:pPr eaLnBrk="1" hangingPunct="1"/>
            <a:r>
              <a:rPr lang="ru-RU" altLang="ru-RU" sz="2000" b="1" dirty="0"/>
              <a:t>температуры</a:t>
            </a:r>
          </a:p>
          <a:p>
            <a:pPr eaLnBrk="1" hangingPunct="1"/>
            <a:r>
              <a:rPr lang="ru-RU" altLang="ru-RU" sz="2000" b="1" dirty="0"/>
              <a:t>глюкозы крови</a:t>
            </a:r>
          </a:p>
          <a:p>
            <a:pPr eaLnBrk="1" hangingPunct="1"/>
            <a:r>
              <a:rPr lang="ru-RU" altLang="ru-RU" sz="2000" b="1" dirty="0"/>
              <a:t>диуреза </a:t>
            </a:r>
          </a:p>
          <a:p>
            <a:pPr eaLnBrk="1" hangingPunct="1"/>
            <a:r>
              <a:rPr lang="ru-RU" altLang="ru-RU" sz="2000" b="1" dirty="0"/>
              <a:t>артериального давления</a:t>
            </a:r>
          </a:p>
          <a:p>
            <a:pPr eaLnBrk="1" hangingPunct="1"/>
            <a:r>
              <a:rPr lang="ru-RU" altLang="ru-RU" sz="2000" b="1" dirty="0"/>
              <a:t>массы тела</a:t>
            </a:r>
          </a:p>
          <a:p>
            <a:pPr eaLnBrk="1" hangingPunct="1"/>
            <a:r>
              <a:rPr lang="ru-RU" altLang="ru-RU" sz="2000" b="1" dirty="0"/>
              <a:t>физической активности </a:t>
            </a:r>
          </a:p>
          <a:p>
            <a:pPr eaLnBrk="1" hangingPunct="1"/>
            <a:r>
              <a:rPr lang="ru-RU" altLang="ru-RU" sz="2000" b="1" dirty="0"/>
              <a:t>настроения!!!!</a:t>
            </a:r>
          </a:p>
        </p:txBody>
      </p:sp>
    </p:spTree>
    <p:extLst>
      <p:ext uri="{BB962C8B-B14F-4D97-AF65-F5344CB8AC3E}">
        <p14:creationId xmlns:p14="http://schemas.microsoft.com/office/powerpoint/2010/main" val="176739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1476</Words>
  <Application>Microsoft Office PowerPoint</Application>
  <PresentationFormat>Широкоэкранный</PresentationFormat>
  <Paragraphs>230</Paragraphs>
  <Slides>28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Myriad Pro</vt:lpstr>
      <vt:lpstr>Tahoma</vt:lpstr>
      <vt:lpstr>Wingdings 2</vt:lpstr>
      <vt:lpstr>Тема Office</vt:lpstr>
      <vt:lpstr>Самоконтроль и приверженность пациентов - залог успеха профилактики неинфекционных заболеваний </vt:lpstr>
      <vt:lpstr>Модель изменения поведения  (мотивации и формирования новых привычек), Prochaska, 1973</vt:lpstr>
      <vt:lpstr>Важно объяснить пациенту значение самоконтроля</vt:lpstr>
      <vt:lpstr>Приверженность пациентов медикаментозной           и немедикаментозной терапии</vt:lpstr>
      <vt:lpstr>Самоконтроль и целевые значения параметров здоровья</vt:lpstr>
      <vt:lpstr>Пример: самоконтроль артериального давления</vt:lpstr>
      <vt:lpstr>Самоконтроль, приверженность и артериальная гипертензия: хорошая новость</vt:lpstr>
      <vt:lpstr>Презентация PowerPoint</vt:lpstr>
      <vt:lpstr>Что такое самоконтроль в целом и в медицине?</vt:lpstr>
      <vt:lpstr>Требования к самоконтролю</vt:lpstr>
      <vt:lpstr>Методичность самоконтроля АД</vt:lpstr>
      <vt:lpstr>Европейские рекомендации по лечению гипертонии ESH/ESC, 2013</vt:lpstr>
      <vt:lpstr>Остается  важной проблемой</vt:lpstr>
      <vt:lpstr>Правила измерения АД – для точного результата и формирования стойкой привычки и доверия тонометру</vt:lpstr>
      <vt:lpstr>Техника измерения АД механическими тонометрами</vt:lpstr>
      <vt:lpstr>Измерение АД механическим тонометром требует</vt:lpstr>
      <vt:lpstr>Это сложно и особенно неудобно необученному, пожилому  пациенту, при высоком АД</vt:lpstr>
      <vt:lpstr>Техника измерения АД автоматическими тонометрами</vt:lpstr>
      <vt:lpstr>Нормативная база</vt:lpstr>
      <vt:lpstr>Мифы о тонометрах</vt:lpstr>
      <vt:lpstr>Точность измерения  АД является  одной из ключевых характеристик приборов для измерения  давления</vt:lpstr>
      <vt:lpstr>Презентация PowerPoint</vt:lpstr>
      <vt:lpstr>Важна регистрация АД или ведение ДНЕВНИКА</vt:lpstr>
      <vt:lpstr>Рекомендации  врача по самоконтрол АД: информирование/обучение</vt:lpstr>
      <vt:lpstr>Принятие информированного решения на основе мониторинга АД</vt:lpstr>
      <vt:lpstr>Принятие пациентом информированного решения на основе мониторинга АД. Если АД повышено?</vt:lpstr>
      <vt:lpstr>От самоконтроля  артериального давления…</vt:lpstr>
      <vt:lpstr>….до эффективного контроля гипертензии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Лена</dc:creator>
  <cp:lastModifiedBy>Лена</cp:lastModifiedBy>
  <cp:revision>15</cp:revision>
  <dcterms:created xsi:type="dcterms:W3CDTF">2017-03-14T16:23:34Z</dcterms:created>
  <dcterms:modified xsi:type="dcterms:W3CDTF">2017-10-05T05:56:23Z</dcterms:modified>
</cp:coreProperties>
</file>